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omments/modernComment_100_2B08E4CB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4_8D848A60.xml" ContentType="application/vnd.ms-powerpoint.comments+xml"/>
  <Override PartName="/ppt/comments/modernComment_106_F6957E5E.xml" ContentType="application/vnd.ms-powerpoint.comments+xml"/>
  <Override PartName="/ppt/comments/modernComment_107_4CA5A92A.xml" ContentType="application/vnd.ms-powerpoint.comments+xml"/>
  <Override PartName="/ppt/comments/modernComment_103_599A6F06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2" r:id="rId9"/>
    <p:sldId id="263" r:id="rId10"/>
    <p:sldId id="266" r:id="rId11"/>
    <p:sldId id="25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E44AB0-30E7-B396-4109-E49D1499CF9F}" name="Christian Madella" initials="CM" userId="S::C.Madella@andersdx.com::5773f7f2-513a-4344-adcf-9dcb4b2f4fb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F94"/>
    <a:srgbClr val="252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EF26A-BE87-4672-EB38-2FEFFB121BB4}" v="131" dt="2024-07-02T08:15:48.739"/>
    <p1510:client id="{339D9BF7-07A6-C942-ACE1-D651455ED943}" v="179" dt="2024-07-02T14:41:11.807"/>
    <p1510:client id="{71309430-2178-7E57-8DF1-71CF0EB3BDE6}" v="11" dt="2024-07-03T11:10:33.293"/>
    <p1510:client id="{ECCE7628-2900-869D-177E-73CCCE7856C3}" v="1" dt="2024-07-02T16:12:07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 Tsang" userId="S::k.tsang@andersdx.com::e287c144-8a00-4ad8-a495-9afa6baa39f3" providerId="AD" clId="Web-{ECCE7628-2900-869D-177E-73CCCE7856C3}"/>
    <pc:docChg chg="modSld">
      <pc:chgData name="Ken Tsang" userId="S::k.tsang@andersdx.com::e287c144-8a00-4ad8-a495-9afa6baa39f3" providerId="AD" clId="Web-{ECCE7628-2900-869D-177E-73CCCE7856C3}" dt="2024-07-02T16:18:08.401" v="48" actId="20577"/>
      <pc:docMkLst>
        <pc:docMk/>
      </pc:docMkLst>
      <pc:sldChg chg="addSp delSp modSp mod modClrScheme chgLayout">
        <pc:chgData name="Ken Tsang" userId="S::k.tsang@andersdx.com::e287c144-8a00-4ad8-a495-9afa6baa39f3" providerId="AD" clId="Web-{ECCE7628-2900-869D-177E-73CCCE7856C3}" dt="2024-07-02T16:18:08.401" v="48" actId="20577"/>
        <pc:sldMkLst>
          <pc:docMk/>
          <pc:sldMk cId="1503293190" sldId="259"/>
        </pc:sldMkLst>
        <pc:spChg chg="mod">
          <ac:chgData name="Ken Tsang" userId="S::k.tsang@andersdx.com::e287c144-8a00-4ad8-a495-9afa6baa39f3" providerId="AD" clId="Web-{ECCE7628-2900-869D-177E-73CCCE7856C3}" dt="2024-07-02T16:15:24.944" v="13"/>
          <ac:spMkLst>
            <pc:docMk/>
            <pc:sldMk cId="1503293190" sldId="259"/>
            <ac:spMk id="3" creationId="{926C702C-87E4-1513-06DD-4EF874668D00}"/>
          </ac:spMkLst>
        </pc:spChg>
        <pc:spChg chg="add del mod">
          <ac:chgData name="Ken Tsang" userId="S::k.tsang@andersdx.com::e287c144-8a00-4ad8-a495-9afa6baa39f3" providerId="AD" clId="Web-{ECCE7628-2900-869D-177E-73CCCE7856C3}" dt="2024-07-02T16:15:24.944" v="13"/>
          <ac:spMkLst>
            <pc:docMk/>
            <pc:sldMk cId="1503293190" sldId="259"/>
            <ac:spMk id="11" creationId="{21B53275-6D0B-A5B0-23D6-ABDFCD06F3F5}"/>
          </ac:spMkLst>
        </pc:spChg>
        <pc:graphicFrameChg chg="mod modGraphic">
          <ac:chgData name="Ken Tsang" userId="S::k.tsang@andersdx.com::e287c144-8a00-4ad8-a495-9afa6baa39f3" providerId="AD" clId="Web-{ECCE7628-2900-869D-177E-73CCCE7856C3}" dt="2024-07-02T16:18:08.401" v="48" actId="20577"/>
          <ac:graphicFrameMkLst>
            <pc:docMk/>
            <pc:sldMk cId="1503293190" sldId="259"/>
            <ac:graphicFrameMk id="6" creationId="{EEACED6E-925F-5149-D344-8A35C26B41F4}"/>
          </ac:graphicFrameMkLst>
        </pc:graphicFrameChg>
      </pc:sldChg>
    </pc:docChg>
  </pc:docChgLst>
  <pc:docChgLst>
    <pc:chgData name="Ken Tsang" userId="S::k.tsang@andersdx.com::e287c144-8a00-4ad8-a495-9afa6baa39f3" providerId="AD" clId="Web-{4474ED0C-8B4B-1A5D-774C-893EFFFB5BE3}"/>
    <pc:docChg chg="addSld modSld">
      <pc:chgData name="Ken Tsang" userId="S::k.tsang@andersdx.com::e287c144-8a00-4ad8-a495-9afa6baa39f3" providerId="AD" clId="Web-{4474ED0C-8B4B-1A5D-774C-893EFFFB5BE3}" dt="2024-06-24T14:12:10.177" v="34" actId="20577"/>
      <pc:docMkLst>
        <pc:docMk/>
      </pc:docMkLst>
      <pc:sldChg chg="addSp delSp modSp new">
        <pc:chgData name="Ken Tsang" userId="S::k.tsang@andersdx.com::e287c144-8a00-4ad8-a495-9afa6baa39f3" providerId="AD" clId="Web-{4474ED0C-8B4B-1A5D-774C-893EFFFB5BE3}" dt="2024-06-24T10:02:44.488" v="20" actId="20577"/>
        <pc:sldMkLst>
          <pc:docMk/>
          <pc:sldMk cId="1652502343" sldId="265"/>
        </pc:sldMkLst>
        <pc:spChg chg="del">
          <ac:chgData name="Ken Tsang" userId="S::k.tsang@andersdx.com::e287c144-8a00-4ad8-a495-9afa6baa39f3" providerId="AD" clId="Web-{4474ED0C-8B4B-1A5D-774C-893EFFFB5BE3}" dt="2024-06-24T10:01:59.392" v="2"/>
          <ac:spMkLst>
            <pc:docMk/>
            <pc:sldMk cId="1652502343" sldId="265"/>
            <ac:spMk id="2" creationId="{D2CAC21C-D0F4-A5A9-21C6-941948114625}"/>
          </ac:spMkLst>
        </pc:spChg>
        <pc:spChg chg="del">
          <ac:chgData name="Ken Tsang" userId="S::k.tsang@andersdx.com::e287c144-8a00-4ad8-a495-9afa6baa39f3" providerId="AD" clId="Web-{4474ED0C-8B4B-1A5D-774C-893EFFFB5BE3}" dt="2024-06-24T10:01:55.986" v="1"/>
          <ac:spMkLst>
            <pc:docMk/>
            <pc:sldMk cId="1652502343" sldId="265"/>
            <ac:spMk id="3" creationId="{0C16F39C-4414-1ACF-DC25-A564FC6CD39A}"/>
          </ac:spMkLst>
        </pc:spChg>
        <pc:spChg chg="add mod">
          <ac:chgData name="Ken Tsang" userId="S::k.tsang@andersdx.com::e287c144-8a00-4ad8-a495-9afa6baa39f3" providerId="AD" clId="Web-{4474ED0C-8B4B-1A5D-774C-893EFFFB5BE3}" dt="2024-06-24T10:02:44.488" v="20" actId="20577"/>
          <ac:spMkLst>
            <pc:docMk/>
            <pc:sldMk cId="1652502343" sldId="265"/>
            <ac:spMk id="9" creationId="{A5DC56F0-0497-ED8A-6160-F3FC0FA1A07B}"/>
          </ac:spMkLst>
        </pc:spChg>
        <pc:picChg chg="add mod ord">
          <ac:chgData name="Ken Tsang" userId="S::k.tsang@andersdx.com::e287c144-8a00-4ad8-a495-9afa6baa39f3" providerId="AD" clId="Web-{4474ED0C-8B4B-1A5D-774C-893EFFFB5BE3}" dt="2024-06-24T10:01:59.392" v="2"/>
          <ac:picMkLst>
            <pc:docMk/>
            <pc:sldMk cId="1652502343" sldId="265"/>
            <ac:picMk id="4" creationId="{5FC720E7-478D-E7FB-44F8-BC1B14C4C01B}"/>
          </ac:picMkLst>
        </pc:picChg>
      </pc:sldChg>
      <pc:sldChg chg="modSp new">
        <pc:chgData name="Ken Tsang" userId="S::k.tsang@andersdx.com::e287c144-8a00-4ad8-a495-9afa6baa39f3" providerId="AD" clId="Web-{4474ED0C-8B4B-1A5D-774C-893EFFFB5BE3}" dt="2024-06-24T14:12:10.177" v="34" actId="20577"/>
        <pc:sldMkLst>
          <pc:docMk/>
          <pc:sldMk cId="4234824585" sldId="266"/>
        </pc:sldMkLst>
        <pc:spChg chg="mod">
          <ac:chgData name="Ken Tsang" userId="S::k.tsang@andersdx.com::e287c144-8a00-4ad8-a495-9afa6baa39f3" providerId="AD" clId="Web-{4474ED0C-8B4B-1A5D-774C-893EFFFB5BE3}" dt="2024-06-24T14:12:10.177" v="34" actId="20577"/>
          <ac:spMkLst>
            <pc:docMk/>
            <pc:sldMk cId="4234824585" sldId="266"/>
            <ac:spMk id="2" creationId="{335F3D44-E5D1-969B-2277-2D873242DB17}"/>
          </ac:spMkLst>
        </pc:spChg>
        <pc:spChg chg="mod">
          <ac:chgData name="Ken Tsang" userId="S::k.tsang@andersdx.com::e287c144-8a00-4ad8-a495-9afa6baa39f3" providerId="AD" clId="Web-{4474ED0C-8B4B-1A5D-774C-893EFFFB5BE3}" dt="2024-06-24T14:11:52.489" v="24" actId="20577"/>
          <ac:spMkLst>
            <pc:docMk/>
            <pc:sldMk cId="4234824585" sldId="266"/>
            <ac:spMk id="3" creationId="{9A7601BD-B656-DEDC-10C6-A0FF5FA23C57}"/>
          </ac:spMkLst>
        </pc:spChg>
      </pc:sldChg>
    </pc:docChg>
  </pc:docChgLst>
  <pc:docChgLst>
    <pc:chgData name="Ken Tsang" userId="S::k.tsang@andersdx.com::e287c144-8a00-4ad8-a495-9afa6baa39f3" providerId="AD" clId="Web-{DE26415E-A7FC-0201-EF76-69ED8963B327}"/>
    <pc:docChg chg="addSld delSld modSld">
      <pc:chgData name="Ken Tsang" userId="S::k.tsang@andersdx.com::e287c144-8a00-4ad8-a495-9afa6baa39f3" providerId="AD" clId="Web-{DE26415E-A7FC-0201-EF76-69ED8963B327}" dt="2024-06-27T15:59:56.833" v="452" actId="1076"/>
      <pc:docMkLst>
        <pc:docMk/>
      </pc:docMkLst>
      <pc:sldChg chg="addSp delSp modSp">
        <pc:chgData name="Ken Tsang" userId="S::k.tsang@andersdx.com::e287c144-8a00-4ad8-a495-9afa6baa39f3" providerId="AD" clId="Web-{DE26415E-A7FC-0201-EF76-69ED8963B327}" dt="2024-06-27T15:54:49.783" v="442" actId="14100"/>
        <pc:sldMkLst>
          <pc:docMk/>
          <pc:sldMk cId="3142278542" sldId="257"/>
        </pc:sldMkLst>
        <pc:picChg chg="add del mod">
          <ac:chgData name="Ken Tsang" userId="S::k.tsang@andersdx.com::e287c144-8a00-4ad8-a495-9afa6baa39f3" providerId="AD" clId="Web-{DE26415E-A7FC-0201-EF76-69ED8963B327}" dt="2024-06-27T15:54:05.453" v="429"/>
          <ac:picMkLst>
            <pc:docMk/>
            <pc:sldMk cId="3142278542" sldId="257"/>
            <ac:picMk id="25" creationId="{93E87A3A-5CA6-656E-0C30-C1FC04362950}"/>
          </ac:picMkLst>
        </pc:picChg>
        <pc:picChg chg="add del mod">
          <ac:chgData name="Ken Tsang" userId="S::k.tsang@andersdx.com::e287c144-8a00-4ad8-a495-9afa6baa39f3" providerId="AD" clId="Web-{DE26415E-A7FC-0201-EF76-69ED8963B327}" dt="2024-06-27T15:54:06.093" v="430"/>
          <ac:picMkLst>
            <pc:docMk/>
            <pc:sldMk cId="3142278542" sldId="257"/>
            <ac:picMk id="26" creationId="{C8B0B227-0D2B-EDDF-9E90-74F4F9311C2D}"/>
          </ac:picMkLst>
        </pc:picChg>
        <pc:picChg chg="add mod">
          <ac:chgData name="Ken Tsang" userId="S::k.tsang@andersdx.com::e287c144-8a00-4ad8-a495-9afa6baa39f3" providerId="AD" clId="Web-{DE26415E-A7FC-0201-EF76-69ED8963B327}" dt="2024-06-27T15:54:26.532" v="436" actId="1076"/>
          <ac:picMkLst>
            <pc:docMk/>
            <pc:sldMk cId="3142278542" sldId="257"/>
            <ac:picMk id="27" creationId="{F35659E7-1025-62F6-544F-08F7AD167FED}"/>
          </ac:picMkLst>
        </pc:picChg>
        <pc:picChg chg="add mod">
          <ac:chgData name="Ken Tsang" userId="S::k.tsang@andersdx.com::e287c144-8a00-4ad8-a495-9afa6baa39f3" providerId="AD" clId="Web-{DE26415E-A7FC-0201-EF76-69ED8963B327}" dt="2024-06-27T15:54:49.783" v="442" actId="14100"/>
          <ac:picMkLst>
            <pc:docMk/>
            <pc:sldMk cId="3142278542" sldId="257"/>
            <ac:picMk id="28" creationId="{DB0FC803-866F-F448-5995-904446478015}"/>
          </ac:picMkLst>
        </pc:picChg>
      </pc:sldChg>
      <pc:sldChg chg="addSp delSp modSp">
        <pc:chgData name="Ken Tsang" userId="S::k.tsang@andersdx.com::e287c144-8a00-4ad8-a495-9afa6baa39f3" providerId="AD" clId="Web-{DE26415E-A7FC-0201-EF76-69ED8963B327}" dt="2024-06-27T15:59:47.880" v="448"/>
        <pc:sldMkLst>
          <pc:docMk/>
          <pc:sldMk cId="614099305" sldId="258"/>
        </pc:sldMkLst>
        <pc:graphicFrameChg chg="mod modGraphic">
          <ac:chgData name="Ken Tsang" userId="S::k.tsang@andersdx.com::e287c144-8a00-4ad8-a495-9afa6baa39f3" providerId="AD" clId="Web-{DE26415E-A7FC-0201-EF76-69ED8963B327}" dt="2024-06-27T15:59:28.894" v="443" actId="1076"/>
          <ac:graphicFrameMkLst>
            <pc:docMk/>
            <pc:sldMk cId="614099305" sldId="258"/>
            <ac:graphicFrameMk id="10" creationId="{171EFEED-E531-C7B8-EDCA-2E6D49F2C154}"/>
          </ac:graphicFrameMkLst>
        </pc:graphicFrameChg>
        <pc:picChg chg="add del mod">
          <ac:chgData name="Ken Tsang" userId="S::k.tsang@andersdx.com::e287c144-8a00-4ad8-a495-9afa6baa39f3" providerId="AD" clId="Web-{DE26415E-A7FC-0201-EF76-69ED8963B327}" dt="2024-06-27T15:51:39.366" v="420"/>
          <ac:picMkLst>
            <pc:docMk/>
            <pc:sldMk cId="614099305" sldId="258"/>
            <ac:picMk id="676" creationId="{A703F647-6F3F-FE02-48E2-5F177DE890CF}"/>
          </ac:picMkLst>
        </pc:picChg>
        <pc:picChg chg="add del mod">
          <ac:chgData name="Ken Tsang" userId="S::k.tsang@andersdx.com::e287c144-8a00-4ad8-a495-9afa6baa39f3" providerId="AD" clId="Web-{DE26415E-A7FC-0201-EF76-69ED8963B327}" dt="2024-06-27T15:59:47.880" v="448"/>
          <ac:picMkLst>
            <pc:docMk/>
            <pc:sldMk cId="614099305" sldId="258"/>
            <ac:picMk id="682" creationId="{AD23BC70-411F-ACCB-37B5-B351A25614AD}"/>
          </ac:picMkLst>
        </pc:picChg>
      </pc:sldChg>
      <pc:sldChg chg="addSp modSp">
        <pc:chgData name="Ken Tsang" userId="S::k.tsang@andersdx.com::e287c144-8a00-4ad8-a495-9afa6baa39f3" providerId="AD" clId="Web-{DE26415E-A7FC-0201-EF76-69ED8963B327}" dt="2024-06-27T15:59:56.833" v="452" actId="1076"/>
        <pc:sldMkLst>
          <pc:docMk/>
          <pc:sldMk cId="4234824585" sldId="266"/>
        </pc:sldMkLst>
        <pc:spChg chg="mod">
          <ac:chgData name="Ken Tsang" userId="S::k.tsang@andersdx.com::e287c144-8a00-4ad8-a495-9afa6baa39f3" providerId="AD" clId="Web-{DE26415E-A7FC-0201-EF76-69ED8963B327}" dt="2024-06-27T15:44:25.964" v="283" actId="20577"/>
          <ac:spMkLst>
            <pc:docMk/>
            <pc:sldMk cId="4234824585" sldId="266"/>
            <ac:spMk id="3" creationId="{9A7601BD-B656-DEDC-10C6-A0FF5FA23C57}"/>
          </ac:spMkLst>
        </pc:spChg>
        <pc:picChg chg="add mod">
          <ac:chgData name="Ken Tsang" userId="S::k.tsang@andersdx.com::e287c144-8a00-4ad8-a495-9afa6baa39f3" providerId="AD" clId="Web-{DE26415E-A7FC-0201-EF76-69ED8963B327}" dt="2024-06-27T15:59:56.833" v="452" actId="1076"/>
          <ac:picMkLst>
            <pc:docMk/>
            <pc:sldMk cId="4234824585" sldId="266"/>
            <ac:picMk id="4" creationId="{B9384099-AE2F-E4D2-094E-BA96F402BB51}"/>
          </ac:picMkLst>
        </pc:picChg>
      </pc:sldChg>
      <pc:sldChg chg="new del">
        <pc:chgData name="Ken Tsang" userId="S::k.tsang@andersdx.com::e287c144-8a00-4ad8-a495-9afa6baa39f3" providerId="AD" clId="Web-{DE26415E-A7FC-0201-EF76-69ED8963B327}" dt="2024-06-27T15:50:03.563" v="416"/>
        <pc:sldMkLst>
          <pc:docMk/>
          <pc:sldMk cId="3467150982" sldId="267"/>
        </pc:sldMkLst>
      </pc:sldChg>
    </pc:docChg>
  </pc:docChgLst>
  <pc:docChgLst>
    <pc:chgData name="Ken Tsang" userId="S::k.tsang@andersdx.com::e287c144-8a00-4ad8-a495-9afa6baa39f3" providerId="AD" clId="Web-{E5A462D7-BFCF-E271-F5E2-24EEB1BC3104}"/>
    <pc:docChg chg="modSld">
      <pc:chgData name="Ken Tsang" userId="S::k.tsang@andersdx.com::e287c144-8a00-4ad8-a495-9afa6baa39f3" providerId="AD" clId="Web-{E5A462D7-BFCF-E271-F5E2-24EEB1BC3104}" dt="2024-06-19T15:24:41.728" v="3" actId="20577"/>
      <pc:docMkLst>
        <pc:docMk/>
      </pc:docMkLst>
      <pc:sldChg chg="modSp">
        <pc:chgData name="Ken Tsang" userId="S::k.tsang@andersdx.com::e287c144-8a00-4ad8-a495-9afa6baa39f3" providerId="AD" clId="Web-{E5A462D7-BFCF-E271-F5E2-24EEB1BC3104}" dt="2024-06-19T15:24:41.728" v="3" actId="20577"/>
        <pc:sldMkLst>
          <pc:docMk/>
          <pc:sldMk cId="1503293190" sldId="259"/>
        </pc:sldMkLst>
        <pc:spChg chg="mod">
          <ac:chgData name="Ken Tsang" userId="S::k.tsang@andersdx.com::e287c144-8a00-4ad8-a495-9afa6baa39f3" providerId="AD" clId="Web-{E5A462D7-BFCF-E271-F5E2-24EEB1BC3104}" dt="2024-06-19T15:24:41.728" v="3" actId="20577"/>
          <ac:spMkLst>
            <pc:docMk/>
            <pc:sldMk cId="1503293190" sldId="259"/>
            <ac:spMk id="4" creationId="{B7481594-73AB-3E20-0980-B947E6DB0ED0}"/>
          </ac:spMkLst>
        </pc:spChg>
      </pc:sldChg>
    </pc:docChg>
  </pc:docChgLst>
  <pc:docChgLst>
    <pc:chgData name="Christian Madella" userId="5773f7f2-513a-4344-adcf-9dcb4b2f4fbd" providerId="ADAL" clId="{755C2B60-5531-45AF-860F-DBC054F042CD}"/>
    <pc:docChg chg="undo redo custSel modSld">
      <pc:chgData name="Christian Madella" userId="5773f7f2-513a-4344-adcf-9dcb4b2f4fbd" providerId="ADAL" clId="{755C2B60-5531-45AF-860F-DBC054F042CD}" dt="2024-07-02T16:49:14.950" v="562"/>
      <pc:docMkLst>
        <pc:docMk/>
      </pc:docMkLst>
      <pc:sldChg chg="addCm modCm">
        <pc:chgData name="Christian Madella" userId="5773f7f2-513a-4344-adcf-9dcb4b2f4fbd" providerId="ADAL" clId="{755C2B60-5531-45AF-860F-DBC054F042CD}" dt="2024-07-02T15:57:53.732" v="555"/>
        <pc:sldMkLst>
          <pc:docMk/>
          <pc:sldMk cId="722003147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 modRxn">
              <pc226:chgData name="Christian Madella" userId="5773f7f2-513a-4344-adcf-9dcb4b2f4fbd" providerId="ADAL" clId="{755C2B60-5531-45AF-860F-DBC054F042CD}" dt="2024-07-02T15:57:53.732" v="555"/>
              <pc2:cmMkLst xmlns:pc2="http://schemas.microsoft.com/office/powerpoint/2019/9/main/command">
                <pc:docMk/>
                <pc:sldMk cId="722003147" sldId="256"/>
                <pc2:cmMk id="{19B5EB09-A3D6-410E-8525-98531E2CC0EB}"/>
              </pc2:cmMkLst>
            </pc226:cmChg>
            <pc226:cmChg xmlns:pc226="http://schemas.microsoft.com/office/powerpoint/2022/06/main/command" chg="add mod modRxn">
              <pc226:chgData name="Christian Madella" userId="5773f7f2-513a-4344-adcf-9dcb4b2f4fbd" providerId="ADAL" clId="{755C2B60-5531-45AF-860F-DBC054F042CD}" dt="2024-07-02T15:57:51.714" v="554"/>
              <pc2:cmMkLst xmlns:pc2="http://schemas.microsoft.com/office/powerpoint/2019/9/main/command">
                <pc:docMk/>
                <pc:sldMk cId="722003147" sldId="256"/>
                <pc2:cmMk id="{DC07D8BE-8333-4974-AD34-53AA2C89629F}"/>
              </pc2:cmMkLst>
            </pc226:cmChg>
          </p:ext>
        </pc:extLst>
      </pc:sldChg>
      <pc:sldChg chg="modSp">
        <pc:chgData name="Christian Madella" userId="5773f7f2-513a-4344-adcf-9dcb4b2f4fbd" providerId="ADAL" clId="{755C2B60-5531-45AF-860F-DBC054F042CD}" dt="2024-06-25T15:32:57.197" v="26" actId="20577"/>
        <pc:sldMkLst>
          <pc:docMk/>
          <pc:sldMk cId="3142278542" sldId="257"/>
        </pc:sldMkLst>
        <pc:graphicFrameChg chg="mod">
          <ac:chgData name="Christian Madella" userId="5773f7f2-513a-4344-adcf-9dcb4b2f4fbd" providerId="ADAL" clId="{755C2B60-5531-45AF-860F-DBC054F042CD}" dt="2024-06-25T15:32:57.197" v="26" actId="20577"/>
          <ac:graphicFrameMkLst>
            <pc:docMk/>
            <pc:sldMk cId="3142278542" sldId="257"/>
            <ac:graphicFrameMk id="5" creationId="{A704D675-58A7-0ABB-CBB8-77D52CA21020}"/>
          </ac:graphicFrameMkLst>
        </pc:graphicFrameChg>
      </pc:sldChg>
      <pc:sldChg chg="modSp">
        <pc:chgData name="Christian Madella" userId="5773f7f2-513a-4344-adcf-9dcb4b2f4fbd" providerId="ADAL" clId="{755C2B60-5531-45AF-860F-DBC054F042CD}" dt="2024-06-25T15:33:47.082" v="35" actId="108"/>
        <pc:sldMkLst>
          <pc:docMk/>
          <pc:sldMk cId="614099305" sldId="258"/>
        </pc:sldMkLst>
        <pc:graphicFrameChg chg="mod">
          <ac:chgData name="Christian Madella" userId="5773f7f2-513a-4344-adcf-9dcb4b2f4fbd" providerId="ADAL" clId="{755C2B60-5531-45AF-860F-DBC054F042CD}" dt="2024-06-25T15:33:47.082" v="35" actId="108"/>
          <ac:graphicFrameMkLst>
            <pc:docMk/>
            <pc:sldMk cId="614099305" sldId="258"/>
            <ac:graphicFrameMk id="10" creationId="{171EFEED-E531-C7B8-EDCA-2E6D49F2C154}"/>
          </ac:graphicFrameMkLst>
        </pc:graphicFrameChg>
      </pc:sldChg>
      <pc:sldChg chg="addCm modCm">
        <pc:chgData name="Christian Madella" userId="5773f7f2-513a-4344-adcf-9dcb4b2f4fbd" providerId="ADAL" clId="{755C2B60-5531-45AF-860F-DBC054F042CD}" dt="2024-07-02T16:49:14.950" v="562"/>
        <pc:sldMkLst>
          <pc:docMk/>
          <pc:sldMk cId="1503293190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6:49:14.950" v="562"/>
              <pc2:cmMkLst xmlns:pc2="http://schemas.microsoft.com/office/powerpoint/2019/9/main/command">
                <pc:docMk/>
                <pc:sldMk cId="1503293190" sldId="259"/>
                <pc2:cmMk id="{7E30C314-415E-4EFE-A798-96BD36712F39}"/>
              </pc2:cmMkLst>
            </pc226:cmChg>
          </p:ext>
        </pc:extLst>
      </pc:sldChg>
      <pc:sldChg chg="addSp delSp modSp mod addCm modCm">
        <pc:chgData name="Christian Madella" userId="5773f7f2-513a-4344-adcf-9dcb4b2f4fbd" providerId="ADAL" clId="{755C2B60-5531-45AF-860F-DBC054F042CD}" dt="2024-07-02T15:58:07.741" v="558"/>
        <pc:sldMkLst>
          <pc:docMk/>
          <pc:sldMk cId="2374273632" sldId="260"/>
        </pc:sldMkLst>
        <pc:spChg chg="add mod">
          <ac:chgData name="Christian Madella" userId="5773f7f2-513a-4344-adcf-9dcb4b2f4fbd" providerId="ADAL" clId="{755C2B60-5531-45AF-860F-DBC054F042CD}" dt="2024-06-25T16:03:24.316" v="71" actId="1076"/>
          <ac:spMkLst>
            <pc:docMk/>
            <pc:sldMk cId="2374273632" sldId="260"/>
            <ac:spMk id="12" creationId="{DDE29D73-271E-A7F5-E80D-B9288A602D46}"/>
          </ac:spMkLst>
        </pc:spChg>
        <pc:spChg chg="add mod">
          <ac:chgData name="Christian Madella" userId="5773f7f2-513a-4344-adcf-9dcb4b2f4fbd" providerId="ADAL" clId="{755C2B60-5531-45AF-860F-DBC054F042CD}" dt="2024-06-27T14:09:56.407" v="543" actId="1076"/>
          <ac:spMkLst>
            <pc:docMk/>
            <pc:sldMk cId="2374273632" sldId="260"/>
            <ac:spMk id="13" creationId="{41CADFB9-601B-2458-6E75-34D6AF25356E}"/>
          </ac:spMkLst>
        </pc:spChg>
        <pc:spChg chg="add del mod">
          <ac:chgData name="Christian Madella" userId="5773f7f2-513a-4344-adcf-9dcb4b2f4fbd" providerId="ADAL" clId="{755C2B60-5531-45AF-860F-DBC054F042CD}" dt="2024-06-27T14:11:27.303" v="544" actId="478"/>
          <ac:spMkLst>
            <pc:docMk/>
            <pc:sldMk cId="2374273632" sldId="260"/>
            <ac:spMk id="30" creationId="{3A259EF2-64E5-6AB5-94AC-78D4EF94B1BC}"/>
          </ac:spMkLst>
        </pc:spChg>
        <pc:picChg chg="mod">
          <ac:chgData name="Christian Madella" userId="5773f7f2-513a-4344-adcf-9dcb4b2f4fbd" providerId="ADAL" clId="{755C2B60-5531-45AF-860F-DBC054F042CD}" dt="2024-06-25T16:03:18.735" v="70" actId="1076"/>
          <ac:picMkLst>
            <pc:docMk/>
            <pc:sldMk cId="2374273632" sldId="260"/>
            <ac:picMk id="5" creationId="{CB834C0D-8E8C-B330-B20F-1B04759FF55C}"/>
          </ac:picMkLst>
        </pc:picChg>
        <pc:picChg chg="mod">
          <ac:chgData name="Christian Madella" userId="5773f7f2-513a-4344-adcf-9dcb4b2f4fbd" providerId="ADAL" clId="{755C2B60-5531-45AF-860F-DBC054F042CD}" dt="2024-06-27T14:08:13.773" v="386" actId="1076"/>
          <ac:picMkLst>
            <pc:docMk/>
            <pc:sldMk cId="2374273632" sldId="260"/>
            <ac:picMk id="25" creationId="{099601D0-70DD-44A4-5A2E-D3B39332143F}"/>
          </ac:picMkLst>
        </pc:picChg>
        <pc:inkChg chg="add del">
          <ac:chgData name="Christian Madella" userId="5773f7f2-513a-4344-adcf-9dcb4b2f4fbd" providerId="ADAL" clId="{755C2B60-5531-45AF-860F-DBC054F042CD}" dt="2024-06-25T15:36:44.768" v="37" actId="9405"/>
          <ac:inkMkLst>
            <pc:docMk/>
            <pc:sldMk cId="2374273632" sldId="260"/>
            <ac:inkMk id="3" creationId="{A967900B-B9D8-5AC3-7BF4-7BA657204866}"/>
          </ac:inkMkLst>
        </pc:inkChg>
        <pc:cxnChg chg="add mod">
          <ac:chgData name="Christian Madella" userId="5773f7f2-513a-4344-adcf-9dcb4b2f4fbd" providerId="ADAL" clId="{755C2B60-5531-45AF-860F-DBC054F042CD}" dt="2024-06-25T16:03:24.316" v="71" actId="1076"/>
          <ac:cxnSpMkLst>
            <pc:docMk/>
            <pc:sldMk cId="2374273632" sldId="260"/>
            <ac:cxnSpMk id="7" creationId="{8058F951-5BAE-BC7B-5112-19F890D3C3B1}"/>
          </ac:cxnSpMkLst>
        </pc:cxnChg>
        <pc:cxnChg chg="add mod">
          <ac:chgData name="Christian Madella" userId="5773f7f2-513a-4344-adcf-9dcb4b2f4fbd" providerId="ADAL" clId="{755C2B60-5531-45AF-860F-DBC054F042CD}" dt="2024-06-25T16:03:24.316" v="71" actId="1076"/>
          <ac:cxnSpMkLst>
            <pc:docMk/>
            <pc:sldMk cId="2374273632" sldId="260"/>
            <ac:cxnSpMk id="9" creationId="{5D22428E-F5B3-A8F6-08C0-24359F1E5470}"/>
          </ac:cxnSpMkLst>
        </pc:cxnChg>
        <pc:cxnChg chg="add mod">
          <ac:chgData name="Christian Madella" userId="5773f7f2-513a-4344-adcf-9dcb4b2f4fbd" providerId="ADAL" clId="{755C2B60-5531-45AF-860F-DBC054F042CD}" dt="2024-06-25T16:03:24.316" v="71" actId="1076"/>
          <ac:cxnSpMkLst>
            <pc:docMk/>
            <pc:sldMk cId="2374273632" sldId="260"/>
            <ac:cxnSpMk id="11" creationId="{4BC3A3DC-E905-09A0-F353-B824E2E89208}"/>
          </ac:cxnSpMkLst>
        </pc:cxnChg>
        <pc:cxnChg chg="add del mod">
          <ac:chgData name="Christian Madella" userId="5773f7f2-513a-4344-adcf-9dcb4b2f4fbd" providerId="ADAL" clId="{755C2B60-5531-45AF-860F-DBC054F042CD}" dt="2024-06-27T14:12:13.046" v="548" actId="478"/>
          <ac:cxnSpMkLst>
            <pc:docMk/>
            <pc:sldMk cId="2374273632" sldId="260"/>
            <ac:cxnSpMk id="16" creationId="{AEA2F25B-2F99-C61C-C469-7168012FA6FF}"/>
          </ac:cxnSpMkLst>
        </pc:cxnChg>
        <pc:cxnChg chg="add del mod">
          <ac:chgData name="Christian Madella" userId="5773f7f2-513a-4344-adcf-9dcb4b2f4fbd" providerId="ADAL" clId="{755C2B60-5531-45AF-860F-DBC054F042CD}" dt="2024-06-27T14:12:12.435" v="547" actId="478"/>
          <ac:cxnSpMkLst>
            <pc:docMk/>
            <pc:sldMk cId="2374273632" sldId="260"/>
            <ac:cxnSpMk id="17" creationId="{803FC1EE-55F0-FFBD-4270-2DB645567068}"/>
          </ac:cxnSpMkLst>
        </pc:cxnChg>
        <pc:cxnChg chg="add del mod">
          <ac:chgData name="Christian Madella" userId="5773f7f2-513a-4344-adcf-9dcb4b2f4fbd" providerId="ADAL" clId="{755C2B60-5531-45AF-860F-DBC054F042CD}" dt="2024-06-27T14:12:11.889" v="546" actId="478"/>
          <ac:cxnSpMkLst>
            <pc:docMk/>
            <pc:sldMk cId="2374273632" sldId="260"/>
            <ac:cxnSpMk id="18" creationId="{488122E6-C669-5BB1-F23C-4B83F9F2B6DF}"/>
          </ac:cxnSpMkLst>
        </pc:cxnChg>
        <pc:cxnChg chg="add del mod">
          <ac:chgData name="Christian Madella" userId="5773f7f2-513a-4344-adcf-9dcb4b2f4fbd" providerId="ADAL" clId="{755C2B60-5531-45AF-860F-DBC054F042CD}" dt="2024-06-27T14:12:11.248" v="545" actId="478"/>
          <ac:cxnSpMkLst>
            <pc:docMk/>
            <pc:sldMk cId="2374273632" sldId="260"/>
            <ac:cxnSpMk id="21" creationId="{392F7D8D-CAC6-470E-B9CE-735392586A9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5:58:04.887" v="557"/>
              <pc2:cmMkLst xmlns:pc2="http://schemas.microsoft.com/office/powerpoint/2019/9/main/command">
                <pc:docMk/>
                <pc:sldMk cId="2374273632" sldId="260"/>
                <pc2:cmMk id="{4443BF1E-58E3-45AC-97A6-DFAE952694CB}"/>
              </pc2:cmMkLst>
            </pc226:cmChg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5:58:02.069" v="556"/>
              <pc2:cmMkLst xmlns:pc2="http://schemas.microsoft.com/office/powerpoint/2019/9/main/command">
                <pc:docMk/>
                <pc:sldMk cId="2374273632" sldId="260"/>
                <pc2:cmMk id="{1DD57E27-3FB4-4FB5-8E11-F5754A695585}"/>
              </pc2:cmMkLst>
            </pc226:cmChg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5:58:07.741" v="558"/>
              <pc2:cmMkLst xmlns:pc2="http://schemas.microsoft.com/office/powerpoint/2019/9/main/command">
                <pc:docMk/>
                <pc:sldMk cId="2374273632" sldId="260"/>
                <pc2:cmMk id="{4A6BE69E-AFDB-493A-81CE-43737EF6624C}"/>
              </pc2:cmMkLst>
            </pc226:cmChg>
          </p:ext>
        </pc:extLst>
      </pc:sldChg>
      <pc:sldChg chg="modSp mod addCm modCm">
        <pc:chgData name="Christian Madella" userId="5773f7f2-513a-4344-adcf-9dcb4b2f4fbd" providerId="ADAL" clId="{755C2B60-5531-45AF-860F-DBC054F042CD}" dt="2024-07-02T15:58:24.372" v="559"/>
        <pc:sldMkLst>
          <pc:docMk/>
          <pc:sldMk cId="4136992350" sldId="262"/>
        </pc:sldMkLst>
        <pc:picChg chg="mod">
          <ac:chgData name="Christian Madella" userId="5773f7f2-513a-4344-adcf-9dcb4b2f4fbd" providerId="ADAL" clId="{755C2B60-5531-45AF-860F-DBC054F042CD}" dt="2024-06-25T16:06:13.056" v="78" actId="1076"/>
          <ac:picMkLst>
            <pc:docMk/>
            <pc:sldMk cId="4136992350" sldId="262"/>
            <ac:picMk id="5" creationId="{D6C59F99-E74D-3639-54BB-2EFB8EFAB46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5:58:24.372" v="559"/>
              <pc2:cmMkLst xmlns:pc2="http://schemas.microsoft.com/office/powerpoint/2019/9/main/command">
                <pc:docMk/>
                <pc:sldMk cId="4136992350" sldId="262"/>
                <pc2:cmMk id="{E4DD34D9-3860-4E37-80E6-BAF4EC09EF3F}"/>
              </pc2:cmMkLst>
            </pc226:cmChg>
          </p:ext>
        </pc:extLst>
      </pc:sldChg>
      <pc:sldChg chg="modSp mod addCm modCm">
        <pc:chgData name="Christian Madella" userId="5773f7f2-513a-4344-adcf-9dcb4b2f4fbd" providerId="ADAL" clId="{755C2B60-5531-45AF-860F-DBC054F042CD}" dt="2024-07-02T15:58:42.671" v="561"/>
        <pc:sldMkLst>
          <pc:docMk/>
          <pc:sldMk cId="1285925162" sldId="263"/>
        </pc:sldMkLst>
        <pc:picChg chg="mod">
          <ac:chgData name="Christian Madella" userId="5773f7f2-513a-4344-adcf-9dcb4b2f4fbd" providerId="ADAL" clId="{755C2B60-5531-45AF-860F-DBC054F042CD}" dt="2024-06-25T16:06:20.083" v="80" actId="1076"/>
          <ac:picMkLst>
            <pc:docMk/>
            <pc:sldMk cId="1285925162" sldId="263"/>
            <ac:picMk id="5" creationId="{22D361DD-387B-42D0-0822-09C00040140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5:58:39.430" v="560"/>
              <pc2:cmMkLst xmlns:pc2="http://schemas.microsoft.com/office/powerpoint/2019/9/main/command">
                <pc:docMk/>
                <pc:sldMk cId="1285925162" sldId="263"/>
                <pc2:cmMk id="{DDA2D2A5-4A17-4475-BFC2-0047CC378179}"/>
              </pc2:cmMkLst>
            </pc226:cmChg>
            <pc226:cmChg xmlns:pc226="http://schemas.microsoft.com/office/powerpoint/2022/06/main/command" chg="add mod">
              <pc226:chgData name="Christian Madella" userId="5773f7f2-513a-4344-adcf-9dcb4b2f4fbd" providerId="ADAL" clId="{755C2B60-5531-45AF-860F-DBC054F042CD}" dt="2024-07-02T15:58:42.671" v="561"/>
              <pc2:cmMkLst xmlns:pc2="http://schemas.microsoft.com/office/powerpoint/2019/9/main/command">
                <pc:docMk/>
                <pc:sldMk cId="1285925162" sldId="263"/>
                <pc2:cmMk id="{C5772ACB-9C24-4963-A614-0009AEE38763}"/>
              </pc2:cmMkLst>
            </pc226:cmChg>
          </p:ext>
        </pc:extLst>
      </pc:sldChg>
      <pc:sldChg chg="modSp mod">
        <pc:chgData name="Christian Madella" userId="5773f7f2-513a-4344-adcf-9dcb4b2f4fbd" providerId="ADAL" clId="{755C2B60-5531-45AF-860F-DBC054F042CD}" dt="2024-06-25T16:06:07.858" v="76" actId="1076"/>
        <pc:sldMkLst>
          <pc:docMk/>
          <pc:sldMk cId="3942607745" sldId="264"/>
        </pc:sldMkLst>
        <pc:picChg chg="mod">
          <ac:chgData name="Christian Madella" userId="5773f7f2-513a-4344-adcf-9dcb4b2f4fbd" providerId="ADAL" clId="{755C2B60-5531-45AF-860F-DBC054F042CD}" dt="2024-06-25T16:06:07.858" v="76" actId="1076"/>
          <ac:picMkLst>
            <pc:docMk/>
            <pc:sldMk cId="3942607745" sldId="264"/>
            <ac:picMk id="4" creationId="{4F3BFDCF-853A-4650-FB3D-A052B29B68A1}"/>
          </ac:picMkLst>
        </pc:picChg>
      </pc:sldChg>
      <pc:sldChg chg="modSp mod addCm">
        <pc:chgData name="Christian Madella" userId="5773f7f2-513a-4344-adcf-9dcb4b2f4fbd" providerId="ADAL" clId="{755C2B60-5531-45AF-860F-DBC054F042CD}" dt="2024-06-25T16:06:51.229" v="85" actId="313"/>
        <pc:sldMkLst>
          <pc:docMk/>
          <pc:sldMk cId="1652502343" sldId="265"/>
        </pc:sldMkLst>
        <pc:spChg chg="mod">
          <ac:chgData name="Christian Madella" userId="5773f7f2-513a-4344-adcf-9dcb4b2f4fbd" providerId="ADAL" clId="{755C2B60-5531-45AF-860F-DBC054F042CD}" dt="2024-06-25T16:06:51.229" v="85" actId="313"/>
          <ac:spMkLst>
            <pc:docMk/>
            <pc:sldMk cId="1652502343" sldId="265"/>
            <ac:spMk id="9" creationId="{A5DC56F0-0497-ED8A-6160-F3FC0FA1A07B}"/>
          </ac:spMkLst>
        </pc:spChg>
        <pc:picChg chg="mod">
          <ac:chgData name="Christian Madella" userId="5773f7f2-513a-4344-adcf-9dcb4b2f4fbd" providerId="ADAL" clId="{755C2B60-5531-45AF-860F-DBC054F042CD}" dt="2024-06-25T16:06:25.383" v="82" actId="1076"/>
          <ac:picMkLst>
            <pc:docMk/>
            <pc:sldMk cId="1652502343" sldId="265"/>
            <ac:picMk id="4" creationId="{5FC720E7-478D-E7FB-44F8-BC1B14C4C01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Christian Madella" userId="5773f7f2-513a-4344-adcf-9dcb4b2f4fbd" providerId="ADAL" clId="{755C2B60-5531-45AF-860F-DBC054F042CD}" dt="2024-06-25T15:50:39.747" v="56"/>
              <pc2:cmMkLst xmlns:pc2="http://schemas.microsoft.com/office/powerpoint/2019/9/main/command">
                <pc:docMk/>
                <pc:sldMk cId="1652502343" sldId="265"/>
                <pc2:cmMk id="{02A2A22B-B920-4AA4-9049-9D30628776F5}"/>
              </pc2:cmMkLst>
            </pc226:cmChg>
          </p:ext>
        </pc:extLst>
      </pc:sldChg>
      <pc:sldChg chg="modSp mod">
        <pc:chgData name="Christian Madella" userId="5773f7f2-513a-4344-adcf-9dcb4b2f4fbd" providerId="ADAL" clId="{755C2B60-5531-45AF-860F-DBC054F042CD}" dt="2024-06-25T15:51:14.842" v="65" actId="20577"/>
        <pc:sldMkLst>
          <pc:docMk/>
          <pc:sldMk cId="4234824585" sldId="266"/>
        </pc:sldMkLst>
        <pc:spChg chg="mod">
          <ac:chgData name="Christian Madella" userId="5773f7f2-513a-4344-adcf-9dcb4b2f4fbd" providerId="ADAL" clId="{755C2B60-5531-45AF-860F-DBC054F042CD}" dt="2024-06-25T15:51:14.842" v="65" actId="20577"/>
          <ac:spMkLst>
            <pc:docMk/>
            <pc:sldMk cId="4234824585" sldId="266"/>
            <ac:spMk id="3" creationId="{9A7601BD-B656-DEDC-10C6-A0FF5FA23C57}"/>
          </ac:spMkLst>
        </pc:spChg>
      </pc:sldChg>
    </pc:docChg>
  </pc:docChgLst>
  <pc:docChgLst>
    <pc:chgData name="Ken Tsang" userId="S::k.tsang@andersdx.com::e287c144-8a00-4ad8-a495-9afa6baa39f3" providerId="AD" clId="Web-{73DF43AD-3C8A-C14B-284D-5322A97E2FDE}"/>
    <pc:docChg chg="modSld">
      <pc:chgData name="Ken Tsang" userId="S::k.tsang@andersdx.com::e287c144-8a00-4ad8-a495-9afa6baa39f3" providerId="AD" clId="Web-{73DF43AD-3C8A-C14B-284D-5322A97E2FDE}" dt="2024-06-28T12:51:55.100" v="61" actId="20577"/>
      <pc:docMkLst>
        <pc:docMk/>
      </pc:docMkLst>
      <pc:sldChg chg="modSp">
        <pc:chgData name="Ken Tsang" userId="S::k.tsang@andersdx.com::e287c144-8a00-4ad8-a495-9afa6baa39f3" providerId="AD" clId="Web-{73DF43AD-3C8A-C14B-284D-5322A97E2FDE}" dt="2024-06-28T12:35:41.970" v="30" actId="20577"/>
        <pc:sldMkLst>
          <pc:docMk/>
          <pc:sldMk cId="614099305" sldId="258"/>
        </pc:sldMkLst>
        <pc:graphicFrameChg chg="modGraphic">
          <ac:chgData name="Ken Tsang" userId="S::k.tsang@andersdx.com::e287c144-8a00-4ad8-a495-9afa6baa39f3" providerId="AD" clId="Web-{73DF43AD-3C8A-C14B-284D-5322A97E2FDE}" dt="2024-06-28T12:35:41.970" v="30" actId="20577"/>
          <ac:graphicFrameMkLst>
            <pc:docMk/>
            <pc:sldMk cId="614099305" sldId="258"/>
            <ac:graphicFrameMk id="10" creationId="{171EFEED-E531-C7B8-EDCA-2E6D49F2C154}"/>
          </ac:graphicFrameMkLst>
        </pc:graphicFrameChg>
      </pc:sldChg>
      <pc:sldChg chg="addSp delSp modSp">
        <pc:chgData name="Ken Tsang" userId="S::k.tsang@andersdx.com::e287c144-8a00-4ad8-a495-9afa6baa39f3" providerId="AD" clId="Web-{73DF43AD-3C8A-C14B-284D-5322A97E2FDE}" dt="2024-06-28T12:16:14.405" v="6" actId="1076"/>
        <pc:sldMkLst>
          <pc:docMk/>
          <pc:sldMk cId="2374273632" sldId="260"/>
        </pc:sldMkLst>
        <pc:picChg chg="add mod">
          <ac:chgData name="Ken Tsang" userId="S::k.tsang@andersdx.com::e287c144-8a00-4ad8-a495-9afa6baa39f3" providerId="AD" clId="Web-{73DF43AD-3C8A-C14B-284D-5322A97E2FDE}" dt="2024-06-28T12:16:14.405" v="6" actId="1076"/>
          <ac:picMkLst>
            <pc:docMk/>
            <pc:sldMk cId="2374273632" sldId="260"/>
            <ac:picMk id="3" creationId="{51F1ADB5-62B5-00FB-3091-BACCBB407C4E}"/>
          </ac:picMkLst>
        </pc:picChg>
        <pc:picChg chg="del">
          <ac:chgData name="Ken Tsang" userId="S::k.tsang@andersdx.com::e287c144-8a00-4ad8-a495-9afa6baa39f3" providerId="AD" clId="Web-{73DF43AD-3C8A-C14B-284D-5322A97E2FDE}" dt="2024-06-28T12:15:25.700" v="1"/>
          <ac:picMkLst>
            <pc:docMk/>
            <pc:sldMk cId="2374273632" sldId="260"/>
            <ac:picMk id="25" creationId="{099601D0-70DD-44A4-5A2E-D3B39332143F}"/>
          </ac:picMkLst>
        </pc:picChg>
        <pc:picChg chg="del">
          <ac:chgData name="Ken Tsang" userId="S::k.tsang@andersdx.com::e287c144-8a00-4ad8-a495-9afa6baa39f3" providerId="AD" clId="Web-{73DF43AD-3C8A-C14B-284D-5322A97E2FDE}" dt="2024-06-28T12:15:24.950" v="0"/>
          <ac:picMkLst>
            <pc:docMk/>
            <pc:sldMk cId="2374273632" sldId="260"/>
            <ac:picMk id="29" creationId="{35472F65-8FCB-74B1-FA20-A54CEB239BA1}"/>
          </ac:picMkLst>
        </pc:picChg>
      </pc:sldChg>
      <pc:sldChg chg="addSp delSp modSp">
        <pc:chgData name="Ken Tsang" userId="S::k.tsang@andersdx.com::e287c144-8a00-4ad8-a495-9afa6baa39f3" providerId="AD" clId="Web-{73DF43AD-3C8A-C14B-284D-5322A97E2FDE}" dt="2024-06-28T12:17:00.999" v="14" actId="14100"/>
        <pc:sldMkLst>
          <pc:docMk/>
          <pc:sldMk cId="4136992350" sldId="262"/>
        </pc:sldMkLst>
        <pc:spChg chg="add del mod">
          <ac:chgData name="Ken Tsang" userId="S::k.tsang@andersdx.com::e287c144-8a00-4ad8-a495-9afa6baa39f3" providerId="AD" clId="Web-{73DF43AD-3C8A-C14B-284D-5322A97E2FDE}" dt="2024-06-28T12:16:36.671" v="9"/>
          <ac:spMkLst>
            <pc:docMk/>
            <pc:sldMk cId="4136992350" sldId="262"/>
            <ac:spMk id="5" creationId="{AD030F9C-BAD4-8D7E-D671-3185FA525CF7}"/>
          </ac:spMkLst>
        </pc:spChg>
        <pc:spChg chg="mod">
          <ac:chgData name="Ken Tsang" userId="S::k.tsang@andersdx.com::e287c144-8a00-4ad8-a495-9afa6baa39f3" providerId="AD" clId="Web-{73DF43AD-3C8A-C14B-284D-5322A97E2FDE}" dt="2024-06-28T12:16:45.937" v="11" actId="14100"/>
          <ac:spMkLst>
            <pc:docMk/>
            <pc:sldMk cId="4136992350" sldId="262"/>
            <ac:spMk id="8" creationId="{0F9E8A1D-4CCD-177B-41BC-D1374F155045}"/>
          </ac:spMkLst>
        </pc:spChg>
        <pc:picChg chg="del">
          <ac:chgData name="Ken Tsang" userId="S::k.tsang@andersdx.com::e287c144-8a00-4ad8-a495-9afa6baa39f3" providerId="AD" clId="Web-{73DF43AD-3C8A-C14B-284D-5322A97E2FDE}" dt="2024-06-28T12:16:27.796" v="7"/>
          <ac:picMkLst>
            <pc:docMk/>
            <pc:sldMk cId="4136992350" sldId="262"/>
            <ac:picMk id="3" creationId="{7F42ECF0-3254-FC87-6F0F-A12B52A369C8}"/>
          </ac:picMkLst>
        </pc:picChg>
        <pc:picChg chg="del">
          <ac:chgData name="Ken Tsang" userId="S::k.tsang@andersdx.com::e287c144-8a00-4ad8-a495-9afa6baa39f3" providerId="AD" clId="Web-{73DF43AD-3C8A-C14B-284D-5322A97E2FDE}" dt="2024-06-28T12:16:28.280" v="8"/>
          <ac:picMkLst>
            <pc:docMk/>
            <pc:sldMk cId="4136992350" sldId="262"/>
            <ac:picMk id="6" creationId="{3DC7714F-2B0B-8527-CBDA-E0F2879E9C60}"/>
          </ac:picMkLst>
        </pc:picChg>
        <pc:picChg chg="add mod ord">
          <ac:chgData name="Ken Tsang" userId="S::k.tsang@andersdx.com::e287c144-8a00-4ad8-a495-9afa6baa39f3" providerId="AD" clId="Web-{73DF43AD-3C8A-C14B-284D-5322A97E2FDE}" dt="2024-06-28T12:17:00.999" v="14" actId="14100"/>
          <ac:picMkLst>
            <pc:docMk/>
            <pc:sldMk cId="4136992350" sldId="262"/>
            <ac:picMk id="7" creationId="{A8B97CA7-8728-FD04-0290-D29FDC7D9E09}"/>
          </ac:picMkLst>
        </pc:picChg>
      </pc:sldChg>
      <pc:sldChg chg="addSp delSp modSp">
        <pc:chgData name="Ken Tsang" userId="S::k.tsang@andersdx.com::e287c144-8a00-4ad8-a495-9afa6baa39f3" providerId="AD" clId="Web-{73DF43AD-3C8A-C14B-284D-5322A97E2FDE}" dt="2024-06-28T12:37:49.144" v="33" actId="20577"/>
        <pc:sldMkLst>
          <pc:docMk/>
          <pc:sldMk cId="1285925162" sldId="263"/>
        </pc:sldMkLst>
        <pc:spChg chg="add del mod">
          <ac:chgData name="Ken Tsang" userId="S::k.tsang@andersdx.com::e287c144-8a00-4ad8-a495-9afa6baa39f3" providerId="AD" clId="Web-{73DF43AD-3C8A-C14B-284D-5322A97E2FDE}" dt="2024-06-28T12:30:54.261" v="16"/>
          <ac:spMkLst>
            <pc:docMk/>
            <pc:sldMk cId="1285925162" sldId="263"/>
            <ac:spMk id="4" creationId="{3A9191F8-5639-875B-BF1F-193D4D7E9ED6}"/>
          </ac:spMkLst>
        </pc:spChg>
        <pc:spChg chg="mod">
          <ac:chgData name="Ken Tsang" userId="S::k.tsang@andersdx.com::e287c144-8a00-4ad8-a495-9afa6baa39f3" providerId="AD" clId="Web-{73DF43AD-3C8A-C14B-284D-5322A97E2FDE}" dt="2024-06-28T12:37:49.144" v="33" actId="20577"/>
          <ac:spMkLst>
            <pc:docMk/>
            <pc:sldMk cId="1285925162" sldId="263"/>
            <ac:spMk id="11" creationId="{DE273669-7091-B75E-DD0E-0AE939AF3534}"/>
          </ac:spMkLst>
        </pc:spChg>
        <pc:picChg chg="add mod ord">
          <ac:chgData name="Ken Tsang" userId="S::k.tsang@andersdx.com::e287c144-8a00-4ad8-a495-9afa6baa39f3" providerId="AD" clId="Web-{73DF43AD-3C8A-C14B-284D-5322A97E2FDE}" dt="2024-06-28T12:31:06.823" v="18" actId="14100"/>
          <ac:picMkLst>
            <pc:docMk/>
            <pc:sldMk cId="1285925162" sldId="263"/>
            <ac:picMk id="5" creationId="{F7B92450-AE2A-C294-93B2-27947B38275A}"/>
          </ac:picMkLst>
        </pc:picChg>
        <pc:picChg chg="del">
          <ac:chgData name="Ken Tsang" userId="S::k.tsang@andersdx.com::e287c144-8a00-4ad8-a495-9afa6baa39f3" providerId="AD" clId="Web-{73DF43AD-3C8A-C14B-284D-5322A97E2FDE}" dt="2024-06-28T12:29:51.399" v="15"/>
          <ac:picMkLst>
            <pc:docMk/>
            <pc:sldMk cId="1285925162" sldId="263"/>
            <ac:picMk id="6" creationId="{AA637956-9062-E850-4B21-603E87698B61}"/>
          </ac:picMkLst>
        </pc:picChg>
      </pc:sldChg>
      <pc:sldChg chg="modSp">
        <pc:chgData name="Ken Tsang" userId="S::k.tsang@andersdx.com::e287c144-8a00-4ad8-a495-9afa6baa39f3" providerId="AD" clId="Web-{73DF43AD-3C8A-C14B-284D-5322A97E2FDE}" dt="2024-06-28T12:51:55.100" v="61" actId="20577"/>
        <pc:sldMkLst>
          <pc:docMk/>
          <pc:sldMk cId="4234824585" sldId="266"/>
        </pc:sldMkLst>
        <pc:spChg chg="mod">
          <ac:chgData name="Ken Tsang" userId="S::k.tsang@andersdx.com::e287c144-8a00-4ad8-a495-9afa6baa39f3" providerId="AD" clId="Web-{73DF43AD-3C8A-C14B-284D-5322A97E2FDE}" dt="2024-06-28T12:51:55.100" v="61" actId="20577"/>
          <ac:spMkLst>
            <pc:docMk/>
            <pc:sldMk cId="4234824585" sldId="266"/>
            <ac:spMk id="3" creationId="{9A7601BD-B656-DEDC-10C6-A0FF5FA23C57}"/>
          </ac:spMkLst>
        </pc:spChg>
      </pc:sldChg>
    </pc:docChg>
  </pc:docChgLst>
  <pc:docChgLst>
    <pc:chgData name="Ken Tsang" userId="S::k.tsang@andersdx.com::e287c144-8a00-4ad8-a495-9afa6baa39f3" providerId="AD" clId="Web-{DADD37FA-E648-D3F9-C59D-B395DA5D1F4F}"/>
    <pc:docChg chg="addSld delSld modSld">
      <pc:chgData name="Ken Tsang" userId="S::k.tsang@andersdx.com::e287c144-8a00-4ad8-a495-9afa6baa39f3" providerId="AD" clId="Web-{DADD37FA-E648-D3F9-C59D-B395DA5D1F4F}" dt="2024-06-27T14:17:47.064" v="1038" actId="20577"/>
      <pc:docMkLst>
        <pc:docMk/>
      </pc:docMkLst>
      <pc:sldChg chg="addSp delSp modSp">
        <pc:chgData name="Ken Tsang" userId="S::k.tsang@andersdx.com::e287c144-8a00-4ad8-a495-9afa6baa39f3" providerId="AD" clId="Web-{DADD37FA-E648-D3F9-C59D-B395DA5D1F4F}" dt="2024-06-27T13:49:21.236" v="612" actId="20577"/>
        <pc:sldMkLst>
          <pc:docMk/>
          <pc:sldMk cId="1503293190" sldId="259"/>
        </pc:sldMkLst>
        <pc:graphicFrameChg chg="add del modGraphic">
          <ac:chgData name="Ken Tsang" userId="S::k.tsang@andersdx.com::e287c144-8a00-4ad8-a495-9afa6baa39f3" providerId="AD" clId="Web-{DADD37FA-E648-D3F9-C59D-B395DA5D1F4F}" dt="2024-06-27T13:49:21.236" v="612" actId="20577"/>
          <ac:graphicFrameMkLst>
            <pc:docMk/>
            <pc:sldMk cId="1503293190" sldId="259"/>
            <ac:graphicFrameMk id="6" creationId="{EEACED6E-925F-5149-D344-8A35C26B41F4}"/>
          </ac:graphicFrameMkLst>
        </pc:graphicFrameChg>
      </pc:sldChg>
      <pc:sldChg chg="addSp delSp modSp mod modClrScheme chgLayout">
        <pc:chgData name="Ken Tsang" userId="S::k.tsang@andersdx.com::e287c144-8a00-4ad8-a495-9afa6baa39f3" providerId="AD" clId="Web-{DADD37FA-E648-D3F9-C59D-B395DA5D1F4F}" dt="2024-06-27T14:17:47.064" v="1038" actId="20577"/>
        <pc:sldMkLst>
          <pc:docMk/>
          <pc:sldMk cId="2374273632" sldId="260"/>
        </pc:sldMkLst>
        <pc:spChg chg="mod">
          <ac:chgData name="Ken Tsang" userId="S::k.tsang@andersdx.com::e287c144-8a00-4ad8-a495-9afa6baa39f3" providerId="AD" clId="Web-{DADD37FA-E648-D3F9-C59D-B395DA5D1F4F}" dt="2024-06-27T10:49:16.270" v="61"/>
          <ac:spMkLst>
            <pc:docMk/>
            <pc:sldMk cId="2374273632" sldId="260"/>
            <ac:spMk id="2" creationId="{6EDD85C5-8903-CEB6-3DDB-EFC488816BEF}"/>
          </ac:spMkLst>
        </pc:spChg>
        <pc:spChg chg="add del mod">
          <ac:chgData name="Ken Tsang" userId="S::k.tsang@andersdx.com::e287c144-8a00-4ad8-a495-9afa6baa39f3" providerId="AD" clId="Web-{DADD37FA-E648-D3F9-C59D-B395DA5D1F4F}" dt="2024-06-27T10:48:41.941" v="39"/>
          <ac:spMkLst>
            <pc:docMk/>
            <pc:sldMk cId="2374273632" sldId="260"/>
            <ac:spMk id="4" creationId="{147A5A64-16C2-2523-FE6C-6D28E152188B}"/>
          </ac:spMkLst>
        </pc:spChg>
        <pc:spChg chg="add del mod">
          <ac:chgData name="Ken Tsang" userId="S::k.tsang@andersdx.com::e287c144-8a00-4ad8-a495-9afa6baa39f3" providerId="AD" clId="Web-{DADD37FA-E648-D3F9-C59D-B395DA5D1F4F}" dt="2024-06-27T10:49:09.598" v="58"/>
          <ac:spMkLst>
            <pc:docMk/>
            <pc:sldMk cId="2374273632" sldId="260"/>
            <ac:spMk id="8" creationId="{C7F5F82C-7866-037E-88DB-0CF4D24874A2}"/>
          </ac:spMkLst>
        </pc:spChg>
        <pc:spChg chg="add del mod">
          <ac:chgData name="Ken Tsang" userId="S::k.tsang@andersdx.com::e287c144-8a00-4ad8-a495-9afa6baa39f3" providerId="AD" clId="Web-{DADD37FA-E648-D3F9-C59D-B395DA5D1F4F}" dt="2024-06-27T10:48:59.066" v="57"/>
          <ac:spMkLst>
            <pc:docMk/>
            <pc:sldMk cId="2374273632" sldId="260"/>
            <ac:spMk id="12" creationId="{DDE29D73-271E-A7F5-E80D-B9288A602D46}"/>
          </ac:spMkLst>
        </pc:spChg>
        <pc:spChg chg="add del mod">
          <ac:chgData name="Ken Tsang" userId="S::k.tsang@andersdx.com::e287c144-8a00-4ad8-a495-9afa6baa39f3" providerId="AD" clId="Web-{DADD37FA-E648-D3F9-C59D-B395DA5D1F4F}" dt="2024-06-27T10:50:01.115" v="65"/>
          <ac:spMkLst>
            <pc:docMk/>
            <pc:sldMk cId="2374273632" sldId="260"/>
            <ac:spMk id="15" creationId="{1DAC9988-D90B-CA7D-98D6-8AFCD06665DA}"/>
          </ac:spMkLst>
        </pc:spChg>
        <pc:spChg chg="add del mod">
          <ac:chgData name="Ken Tsang" userId="S::k.tsang@andersdx.com::e287c144-8a00-4ad8-a495-9afa6baa39f3" providerId="AD" clId="Web-{DADD37FA-E648-D3F9-C59D-B395DA5D1F4F}" dt="2024-06-27T10:51:14.601" v="73"/>
          <ac:spMkLst>
            <pc:docMk/>
            <pc:sldMk cId="2374273632" sldId="260"/>
            <ac:spMk id="16" creationId="{EC53E2D6-98C7-53AE-DE7C-FC454228C526}"/>
          </ac:spMkLst>
        </pc:spChg>
        <pc:spChg chg="add del mod">
          <ac:chgData name="Ken Tsang" userId="S::k.tsang@andersdx.com::e287c144-8a00-4ad8-a495-9afa6baa39f3" providerId="AD" clId="Web-{DADD37FA-E648-D3F9-C59D-B395DA5D1F4F}" dt="2024-06-27T10:53:27.027" v="76"/>
          <ac:spMkLst>
            <pc:docMk/>
            <pc:sldMk cId="2374273632" sldId="260"/>
            <ac:spMk id="19" creationId="{62184D8E-D6AD-A87C-8A23-C8828308D3BD}"/>
          </ac:spMkLst>
        </pc:spChg>
        <pc:spChg chg="add del mod">
          <ac:chgData name="Ken Tsang" userId="S::k.tsang@andersdx.com::e287c144-8a00-4ad8-a495-9afa6baa39f3" providerId="AD" clId="Web-{DADD37FA-E648-D3F9-C59D-B395DA5D1F4F}" dt="2024-06-27T11:33:10.235" v="91"/>
          <ac:spMkLst>
            <pc:docMk/>
            <pc:sldMk cId="2374273632" sldId="260"/>
            <ac:spMk id="22" creationId="{4D22A5F8-87A7-3A23-6254-92EACF6EC5BB}"/>
          </ac:spMkLst>
        </pc:spChg>
        <pc:spChg chg="add del mod">
          <ac:chgData name="Ken Tsang" userId="S::k.tsang@andersdx.com::e287c144-8a00-4ad8-a495-9afa6baa39f3" providerId="AD" clId="Web-{DADD37FA-E648-D3F9-C59D-B395DA5D1F4F}" dt="2024-06-27T11:33:15.657" v="92"/>
          <ac:spMkLst>
            <pc:docMk/>
            <pc:sldMk cId="2374273632" sldId="260"/>
            <ac:spMk id="24" creationId="{21A2B232-A1BB-30DF-D7EF-807BDE54B9F2}"/>
          </ac:spMkLst>
        </pc:spChg>
        <pc:spChg chg="add del mod">
          <ac:chgData name="Ken Tsang" userId="S::k.tsang@andersdx.com::e287c144-8a00-4ad8-a495-9afa6baa39f3" providerId="AD" clId="Web-{DADD37FA-E648-D3F9-C59D-B395DA5D1F4F}" dt="2024-06-27T11:33:46.689" v="95"/>
          <ac:spMkLst>
            <pc:docMk/>
            <pc:sldMk cId="2374273632" sldId="260"/>
            <ac:spMk id="28" creationId="{A32571D3-F734-282B-58DF-679BCF39657B}"/>
          </ac:spMkLst>
        </pc:spChg>
        <pc:spChg chg="add del">
          <ac:chgData name="Ken Tsang" userId="S::k.tsang@andersdx.com::e287c144-8a00-4ad8-a495-9afa6baa39f3" providerId="AD" clId="Web-{DADD37FA-E648-D3F9-C59D-B395DA5D1F4F}" dt="2024-06-27T11:33:33.751" v="93"/>
          <ac:spMkLst>
            <pc:docMk/>
            <pc:sldMk cId="2374273632" sldId="260"/>
            <ac:spMk id="30" creationId="{EEFC8A78-2513-0CD5-73B7-99C3B9D4B419}"/>
          </ac:spMkLst>
        </pc:spChg>
        <pc:spChg chg="add mod">
          <ac:chgData name="Ken Tsang" userId="S::k.tsang@andersdx.com::e287c144-8a00-4ad8-a495-9afa6baa39f3" providerId="AD" clId="Web-{DADD37FA-E648-D3F9-C59D-B395DA5D1F4F}" dt="2024-06-27T14:17:47.064" v="1038" actId="20577"/>
          <ac:spMkLst>
            <pc:docMk/>
            <pc:sldMk cId="2374273632" sldId="260"/>
            <ac:spMk id="34" creationId="{095F5090-3628-E517-8B8A-806F9E179B55}"/>
          </ac:spMkLst>
        </pc:spChg>
        <pc:picChg chg="add del">
          <ac:chgData name="Ken Tsang" userId="S::k.tsang@andersdx.com::e287c144-8a00-4ad8-a495-9afa6baa39f3" providerId="AD" clId="Web-{DADD37FA-E648-D3F9-C59D-B395DA5D1F4F}" dt="2024-06-27T10:48:48.427" v="40"/>
          <ac:picMkLst>
            <pc:docMk/>
            <pc:sldMk cId="2374273632" sldId="260"/>
            <ac:picMk id="5" creationId="{CB834C0D-8E8C-B330-B20F-1B04759FF55C}"/>
          </ac:picMkLst>
        </pc:picChg>
        <pc:picChg chg="add del mod ord modCrop">
          <ac:chgData name="Ken Tsang" userId="S::k.tsang@andersdx.com::e287c144-8a00-4ad8-a495-9afa6baa39f3" providerId="AD" clId="Web-{DADD37FA-E648-D3F9-C59D-B395DA5D1F4F}" dt="2024-06-27T11:20:47.745" v="89"/>
          <ac:picMkLst>
            <pc:docMk/>
            <pc:sldMk cId="2374273632" sldId="260"/>
            <ac:picMk id="10" creationId="{D5D3A8AB-E5D2-4394-E075-E35E4C9B5396}"/>
          </ac:picMkLst>
        </pc:picChg>
        <pc:picChg chg="add del mod ord">
          <ac:chgData name="Ken Tsang" userId="S::k.tsang@andersdx.com::e287c144-8a00-4ad8-a495-9afa6baa39f3" providerId="AD" clId="Web-{DADD37FA-E648-D3F9-C59D-B395DA5D1F4F}" dt="2024-06-27T10:50:48.569" v="72"/>
          <ac:picMkLst>
            <pc:docMk/>
            <pc:sldMk cId="2374273632" sldId="260"/>
            <ac:picMk id="13" creationId="{6D83A860-440D-B99E-78D6-6B22FB61594C}"/>
          </ac:picMkLst>
        </pc:picChg>
        <pc:picChg chg="add del mod ord">
          <ac:chgData name="Ken Tsang" userId="S::k.tsang@andersdx.com::e287c144-8a00-4ad8-a495-9afa6baa39f3" providerId="AD" clId="Web-{DADD37FA-E648-D3F9-C59D-B395DA5D1F4F}" dt="2024-06-27T10:51:25.758" v="75"/>
          <ac:picMkLst>
            <pc:docMk/>
            <pc:sldMk cId="2374273632" sldId="260"/>
            <ac:picMk id="17" creationId="{EAE9FCA4-C088-B051-E117-24A20390E36D}"/>
          </ac:picMkLst>
        </pc:picChg>
        <pc:picChg chg="add del mod ord">
          <ac:chgData name="Ken Tsang" userId="S::k.tsang@andersdx.com::e287c144-8a00-4ad8-a495-9afa6baa39f3" providerId="AD" clId="Web-{DADD37FA-E648-D3F9-C59D-B395DA5D1F4F}" dt="2024-06-27T11:20:50.683" v="90"/>
          <ac:picMkLst>
            <pc:docMk/>
            <pc:sldMk cId="2374273632" sldId="260"/>
            <ac:picMk id="20" creationId="{079A36EF-3FBC-F578-0730-E26B429B2654}"/>
          </ac:picMkLst>
        </pc:picChg>
        <pc:picChg chg="add mod ord">
          <ac:chgData name="Ken Tsang" userId="S::k.tsang@andersdx.com::e287c144-8a00-4ad8-a495-9afa6baa39f3" providerId="AD" clId="Web-{DADD37FA-E648-D3F9-C59D-B395DA5D1F4F}" dt="2024-06-27T13:25:33.803" v="169" actId="14100"/>
          <ac:picMkLst>
            <pc:docMk/>
            <pc:sldMk cId="2374273632" sldId="260"/>
            <ac:picMk id="25" creationId="{099601D0-70DD-44A4-5A2E-D3B39332143F}"/>
          </ac:picMkLst>
        </pc:picChg>
        <pc:picChg chg="add del mod ord">
          <ac:chgData name="Ken Tsang" userId="S::k.tsang@andersdx.com::e287c144-8a00-4ad8-a495-9afa6baa39f3" providerId="AD" clId="Web-{DADD37FA-E648-D3F9-C59D-B395DA5D1F4F}" dt="2024-06-27T11:33:37.845" v="94"/>
          <ac:picMkLst>
            <pc:docMk/>
            <pc:sldMk cId="2374273632" sldId="260"/>
            <ac:picMk id="26" creationId="{58571025-3DEA-23DD-5FC8-154A9FFFA74A}"/>
          </ac:picMkLst>
        </pc:picChg>
        <pc:picChg chg="add mod ord">
          <ac:chgData name="Ken Tsang" userId="S::k.tsang@andersdx.com::e287c144-8a00-4ad8-a495-9afa6baa39f3" providerId="AD" clId="Web-{DADD37FA-E648-D3F9-C59D-B395DA5D1F4F}" dt="2024-06-27T11:39:02.901" v="135" actId="1076"/>
          <ac:picMkLst>
            <pc:docMk/>
            <pc:sldMk cId="2374273632" sldId="260"/>
            <ac:picMk id="29" creationId="{35472F65-8FCB-74B1-FA20-A54CEB239BA1}"/>
          </ac:picMkLst>
        </pc:picChg>
        <pc:cxnChg chg="add del">
          <ac:chgData name="Ken Tsang" userId="S::k.tsang@andersdx.com::e287c144-8a00-4ad8-a495-9afa6baa39f3" providerId="AD" clId="Web-{DADD37FA-E648-D3F9-C59D-B395DA5D1F4F}" dt="2024-06-27T10:48:53.770" v="42"/>
          <ac:cxnSpMkLst>
            <pc:docMk/>
            <pc:sldMk cId="2374273632" sldId="260"/>
            <ac:cxnSpMk id="7" creationId="{8058F951-5BAE-BC7B-5112-19F890D3C3B1}"/>
          </ac:cxnSpMkLst>
        </pc:cxnChg>
        <pc:cxnChg chg="add del">
          <ac:chgData name="Ken Tsang" userId="S::k.tsang@andersdx.com::e287c144-8a00-4ad8-a495-9afa6baa39f3" providerId="AD" clId="Web-{DADD37FA-E648-D3F9-C59D-B395DA5D1F4F}" dt="2024-06-27T10:48:57.566" v="46"/>
          <ac:cxnSpMkLst>
            <pc:docMk/>
            <pc:sldMk cId="2374273632" sldId="260"/>
            <ac:cxnSpMk id="9" creationId="{5D22428E-F5B3-A8F6-08C0-24359F1E5470}"/>
          </ac:cxnSpMkLst>
        </pc:cxnChg>
        <pc:cxnChg chg="add del">
          <ac:chgData name="Ken Tsang" userId="S::k.tsang@andersdx.com::e287c144-8a00-4ad8-a495-9afa6baa39f3" providerId="AD" clId="Web-{DADD37FA-E648-D3F9-C59D-B395DA5D1F4F}" dt="2024-06-27T10:48:55.957" v="45"/>
          <ac:cxnSpMkLst>
            <pc:docMk/>
            <pc:sldMk cId="2374273632" sldId="260"/>
            <ac:cxnSpMk id="11" creationId="{4BC3A3DC-E905-09A0-F353-B824E2E89208}"/>
          </ac:cxnSpMkLst>
        </pc:cxnChg>
      </pc:sldChg>
      <pc:sldChg chg="addSp delSp modSp mod modClrScheme chgLayout">
        <pc:chgData name="Ken Tsang" userId="S::k.tsang@andersdx.com::e287c144-8a00-4ad8-a495-9afa6baa39f3" providerId="AD" clId="Web-{DADD37FA-E648-D3F9-C59D-B395DA5D1F4F}" dt="2024-06-27T14:02:54.108" v="1015" actId="14100"/>
        <pc:sldMkLst>
          <pc:docMk/>
          <pc:sldMk cId="4136992350" sldId="262"/>
        </pc:sldMkLst>
        <pc:spChg chg="mod">
          <ac:chgData name="Ken Tsang" userId="S::k.tsang@andersdx.com::e287c144-8a00-4ad8-a495-9afa6baa39f3" providerId="AD" clId="Web-{DADD37FA-E648-D3F9-C59D-B395DA5D1F4F}" dt="2024-06-27T12:07:43.596" v="140"/>
          <ac:spMkLst>
            <pc:docMk/>
            <pc:sldMk cId="4136992350" sldId="262"/>
            <ac:spMk id="2" creationId="{CFE12AF6-E7FF-E36C-88D2-2A38C8FF0B47}"/>
          </ac:spMkLst>
        </pc:spChg>
        <pc:spChg chg="add del mod">
          <ac:chgData name="Ken Tsang" userId="S::k.tsang@andersdx.com::e287c144-8a00-4ad8-a495-9afa6baa39f3" providerId="AD" clId="Web-{DADD37FA-E648-D3F9-C59D-B395DA5D1F4F}" dt="2024-06-27T12:07:39.549" v="138"/>
          <ac:spMkLst>
            <pc:docMk/>
            <pc:sldMk cId="4136992350" sldId="262"/>
            <ac:spMk id="4" creationId="{867C9227-2DC3-3934-0FFF-4283F7D27D4E}"/>
          </ac:spMkLst>
        </pc:spChg>
        <pc:spChg chg="add mod">
          <ac:chgData name="Ken Tsang" userId="S::k.tsang@andersdx.com::e287c144-8a00-4ad8-a495-9afa6baa39f3" providerId="AD" clId="Web-{DADD37FA-E648-D3F9-C59D-B395DA5D1F4F}" dt="2024-06-27T14:02:54.108" v="1015" actId="14100"/>
          <ac:spMkLst>
            <pc:docMk/>
            <pc:sldMk cId="4136992350" sldId="262"/>
            <ac:spMk id="8" creationId="{0F9E8A1D-4CCD-177B-41BC-D1374F155045}"/>
          </ac:spMkLst>
        </pc:spChg>
        <pc:picChg chg="add mod ord">
          <ac:chgData name="Ken Tsang" userId="S::k.tsang@andersdx.com::e287c144-8a00-4ad8-a495-9afa6baa39f3" providerId="AD" clId="Web-{DADD37FA-E648-D3F9-C59D-B395DA5D1F4F}" dt="2024-06-27T12:32:07.190" v="145" actId="14100"/>
          <ac:picMkLst>
            <pc:docMk/>
            <pc:sldMk cId="4136992350" sldId="262"/>
            <ac:picMk id="3" creationId="{7F42ECF0-3254-FC87-6F0F-A12B52A369C8}"/>
          </ac:picMkLst>
        </pc:picChg>
        <pc:picChg chg="del">
          <ac:chgData name="Ken Tsang" userId="S::k.tsang@andersdx.com::e287c144-8a00-4ad8-a495-9afa6baa39f3" providerId="AD" clId="Web-{DADD37FA-E648-D3F9-C59D-B395DA5D1F4F}" dt="2024-06-27T11:46:43.914" v="137"/>
          <ac:picMkLst>
            <pc:docMk/>
            <pc:sldMk cId="4136992350" sldId="262"/>
            <ac:picMk id="5" creationId="{D6C59F99-E74D-3639-54BB-2EFB8EFAB46D}"/>
          </ac:picMkLst>
        </pc:picChg>
        <pc:picChg chg="add mod">
          <ac:chgData name="Ken Tsang" userId="S::k.tsang@andersdx.com::e287c144-8a00-4ad8-a495-9afa6baa39f3" providerId="AD" clId="Web-{DADD37FA-E648-D3F9-C59D-B395DA5D1F4F}" dt="2024-06-27T12:32:10.097" v="146" actId="1076"/>
          <ac:picMkLst>
            <pc:docMk/>
            <pc:sldMk cId="4136992350" sldId="262"/>
            <ac:picMk id="6" creationId="{3DC7714F-2B0B-8527-CBDA-E0F2879E9C60}"/>
          </ac:picMkLst>
        </pc:picChg>
      </pc:sldChg>
      <pc:sldChg chg="addSp delSp modSp mod modClrScheme chgLayout">
        <pc:chgData name="Ken Tsang" userId="S::k.tsang@andersdx.com::e287c144-8a00-4ad8-a495-9afa6baa39f3" providerId="AD" clId="Web-{DADD37FA-E648-D3F9-C59D-B395DA5D1F4F}" dt="2024-06-27T14:05:13.431" v="1027" actId="20577"/>
        <pc:sldMkLst>
          <pc:docMk/>
          <pc:sldMk cId="1285925162" sldId="263"/>
        </pc:sldMkLst>
        <pc:spChg chg="mod">
          <ac:chgData name="Ken Tsang" userId="S::k.tsang@andersdx.com::e287c144-8a00-4ad8-a495-9afa6baa39f3" providerId="AD" clId="Web-{DADD37FA-E648-D3F9-C59D-B395DA5D1F4F}" dt="2024-06-27T13:03:05.236" v="154"/>
          <ac:spMkLst>
            <pc:docMk/>
            <pc:sldMk cId="1285925162" sldId="263"/>
            <ac:spMk id="2" creationId="{A8BEB99E-EC1D-E4D2-8C17-EFB4D6E192A6}"/>
          </ac:spMkLst>
        </pc:spChg>
        <pc:spChg chg="add del mod">
          <ac:chgData name="Ken Tsang" userId="S::k.tsang@andersdx.com::e287c144-8a00-4ad8-a495-9afa6baa39f3" providerId="AD" clId="Web-{DADD37FA-E648-D3F9-C59D-B395DA5D1F4F}" dt="2024-06-27T13:03:00.548" v="152"/>
          <ac:spMkLst>
            <pc:docMk/>
            <pc:sldMk cId="1285925162" sldId="263"/>
            <ac:spMk id="4" creationId="{FD077106-DFBA-A81D-CB06-5212BC1430E1}"/>
          </ac:spMkLst>
        </pc:spChg>
        <pc:spChg chg="add mod">
          <ac:chgData name="Ken Tsang" userId="S::k.tsang@andersdx.com::e287c144-8a00-4ad8-a495-9afa6baa39f3" providerId="AD" clId="Web-{DADD37FA-E648-D3F9-C59D-B395DA5D1F4F}" dt="2024-06-27T14:05:13.431" v="1027" actId="20577"/>
          <ac:spMkLst>
            <pc:docMk/>
            <pc:sldMk cId="1285925162" sldId="263"/>
            <ac:spMk id="11" creationId="{DE273669-7091-B75E-DD0E-0AE939AF3534}"/>
          </ac:spMkLst>
        </pc:spChg>
        <pc:picChg chg="del">
          <ac:chgData name="Ken Tsang" userId="S::k.tsang@andersdx.com::e287c144-8a00-4ad8-a495-9afa6baa39f3" providerId="AD" clId="Web-{DADD37FA-E648-D3F9-C59D-B395DA5D1F4F}" dt="2024-06-27T13:02:46.250" v="151"/>
          <ac:picMkLst>
            <pc:docMk/>
            <pc:sldMk cId="1285925162" sldId="263"/>
            <ac:picMk id="5" creationId="{22D361DD-387B-42D0-0822-09C000401401}"/>
          </ac:picMkLst>
        </pc:picChg>
        <pc:picChg chg="add mod ord">
          <ac:chgData name="Ken Tsang" userId="S::k.tsang@andersdx.com::e287c144-8a00-4ad8-a495-9afa6baa39f3" providerId="AD" clId="Web-{DADD37FA-E648-D3F9-C59D-B395DA5D1F4F}" dt="2024-06-27T13:05:48.092" v="159" actId="1076"/>
          <ac:picMkLst>
            <pc:docMk/>
            <pc:sldMk cId="1285925162" sldId="263"/>
            <ac:picMk id="6" creationId="{AA637956-9062-E850-4B21-603E87698B61}"/>
          </ac:picMkLst>
        </pc:picChg>
      </pc:sldChg>
      <pc:sldChg chg="del">
        <pc:chgData name="Ken Tsang" userId="S::k.tsang@andersdx.com::e287c144-8a00-4ad8-a495-9afa6baa39f3" providerId="AD" clId="Web-{DADD37FA-E648-D3F9-C59D-B395DA5D1F4F}" dt="2024-06-27T11:45:37.241" v="136"/>
        <pc:sldMkLst>
          <pc:docMk/>
          <pc:sldMk cId="3942607745" sldId="264"/>
        </pc:sldMkLst>
      </pc:sldChg>
      <pc:sldChg chg="del">
        <pc:chgData name="Ken Tsang" userId="S::k.tsang@andersdx.com::e287c144-8a00-4ad8-a495-9afa6baa39f3" providerId="AD" clId="Web-{DADD37FA-E648-D3F9-C59D-B395DA5D1F4F}" dt="2024-06-27T12:36:35.340" v="147"/>
        <pc:sldMkLst>
          <pc:docMk/>
          <pc:sldMk cId="1652502343" sldId="265"/>
        </pc:sldMkLst>
      </pc:sldChg>
      <pc:sldChg chg="modSp">
        <pc:chgData name="Ken Tsang" userId="S::k.tsang@andersdx.com::e287c144-8a00-4ad8-a495-9afa6baa39f3" providerId="AD" clId="Web-{DADD37FA-E648-D3F9-C59D-B395DA5D1F4F}" dt="2024-06-27T14:01:26.711" v="999" actId="20577"/>
        <pc:sldMkLst>
          <pc:docMk/>
          <pc:sldMk cId="4234824585" sldId="266"/>
        </pc:sldMkLst>
        <pc:spChg chg="mod">
          <ac:chgData name="Ken Tsang" userId="S::k.tsang@andersdx.com::e287c144-8a00-4ad8-a495-9afa6baa39f3" providerId="AD" clId="Web-{DADD37FA-E648-D3F9-C59D-B395DA5D1F4F}" dt="2024-06-27T14:01:26.711" v="999" actId="20577"/>
          <ac:spMkLst>
            <pc:docMk/>
            <pc:sldMk cId="4234824585" sldId="266"/>
            <ac:spMk id="3" creationId="{9A7601BD-B656-DEDC-10C6-A0FF5FA23C57}"/>
          </ac:spMkLst>
        </pc:spChg>
      </pc:sldChg>
      <pc:sldChg chg="new del">
        <pc:chgData name="Ken Tsang" userId="S::k.tsang@andersdx.com::e287c144-8a00-4ad8-a495-9afa6baa39f3" providerId="AD" clId="Web-{DADD37FA-E648-D3F9-C59D-B395DA5D1F4F}" dt="2024-06-27T13:38:48.783" v="356"/>
        <pc:sldMkLst>
          <pc:docMk/>
          <pc:sldMk cId="3724272071" sldId="267"/>
        </pc:sldMkLst>
      </pc:sldChg>
    </pc:docChg>
  </pc:docChgLst>
  <pc:docChgLst>
    <pc:chgData name="Ken Tsang" userId="S::k.tsang@andersdx.com::e287c144-8a00-4ad8-a495-9afa6baa39f3" providerId="AD" clId="Web-{0D7D7743-104F-A8A4-A8F3-366A55E36E7E}"/>
    <pc:docChg chg="modSld">
      <pc:chgData name="Ken Tsang" userId="S::k.tsang@andersdx.com::e287c144-8a00-4ad8-a495-9afa6baa39f3" providerId="AD" clId="Web-{0D7D7743-104F-A8A4-A8F3-366A55E36E7E}" dt="2024-06-20T15:54:21.915" v="12"/>
      <pc:docMkLst>
        <pc:docMk/>
      </pc:docMkLst>
      <pc:sldChg chg="addSp delSp modSp mod modClrScheme chgLayout">
        <pc:chgData name="Ken Tsang" userId="S::k.tsang@andersdx.com::e287c144-8a00-4ad8-a495-9afa6baa39f3" providerId="AD" clId="Web-{0D7D7743-104F-A8A4-A8F3-366A55E36E7E}" dt="2024-06-20T15:53:00.850" v="10" actId="14100"/>
        <pc:sldMkLst>
          <pc:docMk/>
          <pc:sldMk cId="2374273632" sldId="260"/>
        </pc:sldMkLst>
        <pc:spChg chg="mod">
          <ac:chgData name="Ken Tsang" userId="S::k.tsang@andersdx.com::e287c144-8a00-4ad8-a495-9afa6baa39f3" providerId="AD" clId="Web-{0D7D7743-104F-A8A4-A8F3-366A55E36E7E}" dt="2024-06-20T15:52:47.443" v="8"/>
          <ac:spMkLst>
            <pc:docMk/>
            <pc:sldMk cId="2374273632" sldId="260"/>
            <ac:spMk id="2" creationId="{6EDD85C5-8903-CEB6-3DDB-EFC488816BEF}"/>
          </ac:spMkLst>
        </pc:spChg>
        <pc:spChg chg="add del mod">
          <ac:chgData name="Ken Tsang" userId="S::k.tsang@andersdx.com::e287c144-8a00-4ad8-a495-9afa6baa39f3" providerId="AD" clId="Web-{0D7D7743-104F-A8A4-A8F3-366A55E36E7E}" dt="2024-06-20T15:52:29.115" v="1"/>
          <ac:spMkLst>
            <pc:docMk/>
            <pc:sldMk cId="2374273632" sldId="260"/>
            <ac:spMk id="4" creationId="{61FE2385-7514-95AF-A316-F8798B618541}"/>
          </ac:spMkLst>
        </pc:spChg>
        <pc:picChg chg="add mod ord">
          <ac:chgData name="Ken Tsang" userId="S::k.tsang@andersdx.com::e287c144-8a00-4ad8-a495-9afa6baa39f3" providerId="AD" clId="Web-{0D7D7743-104F-A8A4-A8F3-366A55E36E7E}" dt="2024-06-20T15:53:00.850" v="10" actId="14100"/>
          <ac:picMkLst>
            <pc:docMk/>
            <pc:sldMk cId="2374273632" sldId="260"/>
            <ac:picMk id="5" creationId="{CB834C0D-8E8C-B330-B20F-1B04759FF55C}"/>
          </ac:picMkLst>
        </pc:picChg>
        <pc:picChg chg="del">
          <ac:chgData name="Ken Tsang" userId="S::k.tsang@andersdx.com::e287c144-8a00-4ad8-a495-9afa6baa39f3" providerId="AD" clId="Web-{0D7D7743-104F-A8A4-A8F3-366A55E36E7E}" dt="2024-06-20T15:52:08.583" v="0"/>
          <ac:picMkLst>
            <pc:docMk/>
            <pc:sldMk cId="2374273632" sldId="260"/>
            <ac:picMk id="6" creationId="{3551525E-A692-8E20-1C7A-EC9177E124C3}"/>
          </ac:picMkLst>
        </pc:picChg>
      </pc:sldChg>
      <pc:sldChg chg="addSp delSp modSp mod modClrScheme chgLayout">
        <pc:chgData name="Ken Tsang" userId="S::k.tsang@andersdx.com::e287c144-8a00-4ad8-a495-9afa6baa39f3" providerId="AD" clId="Web-{0D7D7743-104F-A8A4-A8F3-366A55E36E7E}" dt="2024-06-20T15:54:21.915" v="12"/>
        <pc:sldMkLst>
          <pc:docMk/>
          <pc:sldMk cId="4136992350" sldId="262"/>
        </pc:sldMkLst>
        <pc:spChg chg="mod">
          <ac:chgData name="Ken Tsang" userId="S::k.tsang@andersdx.com::e287c144-8a00-4ad8-a495-9afa6baa39f3" providerId="AD" clId="Web-{0D7D7743-104F-A8A4-A8F3-366A55E36E7E}" dt="2024-06-20T15:54:21.915" v="12"/>
          <ac:spMkLst>
            <pc:docMk/>
            <pc:sldMk cId="4136992350" sldId="262"/>
            <ac:spMk id="2" creationId="{CFE12AF6-E7FF-E36C-88D2-2A38C8FF0B47}"/>
          </ac:spMkLst>
        </pc:spChg>
        <pc:spChg chg="del">
          <ac:chgData name="Ken Tsang" userId="S::k.tsang@andersdx.com::e287c144-8a00-4ad8-a495-9afa6baa39f3" providerId="AD" clId="Web-{0D7D7743-104F-A8A4-A8F3-366A55E36E7E}" dt="2024-06-20T15:54:18.665" v="11"/>
          <ac:spMkLst>
            <pc:docMk/>
            <pc:sldMk cId="4136992350" sldId="262"/>
            <ac:spMk id="3" creationId="{F96D49C9-8230-AD59-6A3A-F9CD4377868C}"/>
          </ac:spMkLst>
        </pc:spChg>
        <pc:spChg chg="del">
          <ac:chgData name="Ken Tsang" userId="S::k.tsang@andersdx.com::e287c144-8a00-4ad8-a495-9afa6baa39f3" providerId="AD" clId="Web-{0D7D7743-104F-A8A4-A8F3-366A55E36E7E}" dt="2024-06-20T15:54:21.915" v="12"/>
          <ac:spMkLst>
            <pc:docMk/>
            <pc:sldMk cId="4136992350" sldId="262"/>
            <ac:spMk id="4" creationId="{05DA6FF5-9E68-EF0A-7D7D-7A322C52CAD0}"/>
          </ac:spMkLst>
        </pc:spChg>
        <pc:picChg chg="add mod ord">
          <ac:chgData name="Ken Tsang" userId="S::k.tsang@andersdx.com::e287c144-8a00-4ad8-a495-9afa6baa39f3" providerId="AD" clId="Web-{0D7D7743-104F-A8A4-A8F3-366A55E36E7E}" dt="2024-06-20T15:54:21.915" v="12"/>
          <ac:picMkLst>
            <pc:docMk/>
            <pc:sldMk cId="4136992350" sldId="262"/>
            <ac:picMk id="5" creationId="{D6C59F99-E74D-3639-54BB-2EFB8EFAB46D}"/>
          </ac:picMkLst>
        </pc:picChg>
      </pc:sldChg>
    </pc:docChg>
  </pc:docChgLst>
  <pc:docChgLst>
    <pc:chgData name="Ken Tsang" userId="S::k.tsang@andersdx.com::e287c144-8a00-4ad8-a495-9afa6baa39f3" providerId="AD" clId="Web-{D3876D15-1965-0421-E562-75A3A75CDE55}"/>
    <pc:docChg chg="modSld">
      <pc:chgData name="Ken Tsang" userId="S::k.tsang@andersdx.com::e287c144-8a00-4ad8-a495-9afa6baa39f3" providerId="AD" clId="Web-{D3876D15-1965-0421-E562-75A3A75CDE55}" dt="2024-07-01T10:10:37.620" v="55" actId="1076"/>
      <pc:docMkLst>
        <pc:docMk/>
      </pc:docMkLst>
      <pc:sldChg chg="addSp delSp modSp">
        <pc:chgData name="Ken Tsang" userId="S::k.tsang@andersdx.com::e287c144-8a00-4ad8-a495-9afa6baa39f3" providerId="AD" clId="Web-{D3876D15-1965-0421-E562-75A3A75CDE55}" dt="2024-07-01T10:10:37.620" v="55" actId="1076"/>
        <pc:sldMkLst>
          <pc:docMk/>
          <pc:sldMk cId="614099305" sldId="258"/>
        </pc:sldMkLst>
        <pc:graphicFrameChg chg="modGraphic">
          <ac:chgData name="Ken Tsang" userId="S::k.tsang@andersdx.com::e287c144-8a00-4ad8-a495-9afa6baa39f3" providerId="AD" clId="Web-{D3876D15-1965-0421-E562-75A3A75CDE55}" dt="2024-07-01T10:10:32.511" v="54" actId="20577"/>
          <ac:graphicFrameMkLst>
            <pc:docMk/>
            <pc:sldMk cId="614099305" sldId="258"/>
            <ac:graphicFrameMk id="10" creationId="{171EFEED-E531-C7B8-EDCA-2E6D49F2C154}"/>
          </ac:graphicFrameMkLst>
        </pc:graphicFrameChg>
        <pc:picChg chg="add del mod">
          <ac:chgData name="Ken Tsang" userId="S::k.tsang@andersdx.com::e287c144-8a00-4ad8-a495-9afa6baa39f3" providerId="AD" clId="Web-{D3876D15-1965-0421-E562-75A3A75CDE55}" dt="2024-07-01T09:50:00.450" v="3"/>
          <ac:picMkLst>
            <pc:docMk/>
            <pc:sldMk cId="614099305" sldId="258"/>
            <ac:picMk id="8" creationId="{E9060EC2-2259-8E69-65C4-554F4B01D87D}"/>
          </ac:picMkLst>
        </pc:picChg>
        <pc:picChg chg="add del mod">
          <ac:chgData name="Ken Tsang" userId="S::k.tsang@andersdx.com::e287c144-8a00-4ad8-a495-9afa6baa39f3" providerId="AD" clId="Web-{D3876D15-1965-0421-E562-75A3A75CDE55}" dt="2024-07-01T10:06:26.080" v="11"/>
          <ac:picMkLst>
            <pc:docMk/>
            <pc:sldMk cId="614099305" sldId="258"/>
            <ac:picMk id="9" creationId="{D3FB5C38-32FD-1029-FF93-A290EA1859AD}"/>
          </ac:picMkLst>
        </pc:picChg>
        <pc:picChg chg="add mod">
          <ac:chgData name="Ken Tsang" userId="S::k.tsang@andersdx.com::e287c144-8a00-4ad8-a495-9afa6baa39f3" providerId="AD" clId="Web-{D3876D15-1965-0421-E562-75A3A75CDE55}" dt="2024-07-01T10:10:37.620" v="55" actId="1076"/>
          <ac:picMkLst>
            <pc:docMk/>
            <pc:sldMk cId="614099305" sldId="258"/>
            <ac:picMk id="16" creationId="{38C601EB-EC3F-FAD5-EA0C-D67E4C9C1AF2}"/>
          </ac:picMkLst>
        </pc:picChg>
      </pc:sldChg>
      <pc:sldChg chg="addSp delSp modSp">
        <pc:chgData name="Ken Tsang" userId="S::k.tsang@andersdx.com::e287c144-8a00-4ad8-a495-9afa6baa39f3" providerId="AD" clId="Web-{D3876D15-1965-0421-E562-75A3A75CDE55}" dt="2024-07-01T09:50:31.264" v="6"/>
        <pc:sldMkLst>
          <pc:docMk/>
          <pc:sldMk cId="1285925162" sldId="263"/>
        </pc:sldMkLst>
        <pc:picChg chg="add del mod">
          <ac:chgData name="Ken Tsang" userId="S::k.tsang@andersdx.com::e287c144-8a00-4ad8-a495-9afa6baa39f3" providerId="AD" clId="Web-{D3876D15-1965-0421-E562-75A3A75CDE55}" dt="2024-07-01T09:50:31.264" v="6"/>
          <ac:picMkLst>
            <pc:docMk/>
            <pc:sldMk cId="1285925162" sldId="263"/>
            <ac:picMk id="3" creationId="{C73758A1-02D2-6281-AA6B-F42ADB44F3BF}"/>
          </ac:picMkLst>
        </pc:picChg>
      </pc:sldChg>
    </pc:docChg>
  </pc:docChgLst>
  <pc:docChgLst>
    <pc:chgData name="Ken Tsang" userId="S::k.tsang@andersdx.com::e287c144-8a00-4ad8-a495-9afa6baa39f3" providerId="AD" clId="Web-{71309430-2178-7E57-8DF1-71CF0EB3BDE6}"/>
    <pc:docChg chg="modSld">
      <pc:chgData name="Ken Tsang" userId="S::k.tsang@andersdx.com::e287c144-8a00-4ad8-a495-9afa6baa39f3" providerId="AD" clId="Web-{71309430-2178-7E57-8DF1-71CF0EB3BDE6}" dt="2024-07-03T11:10:33.293" v="13" actId="20577"/>
      <pc:docMkLst>
        <pc:docMk/>
      </pc:docMkLst>
      <pc:sldChg chg="modSp">
        <pc:chgData name="Ken Tsang" userId="S::k.tsang@andersdx.com::e287c144-8a00-4ad8-a495-9afa6baa39f3" providerId="AD" clId="Web-{71309430-2178-7E57-8DF1-71CF0EB3BDE6}" dt="2024-07-03T09:36:33.682" v="2" actId="20577"/>
        <pc:sldMkLst>
          <pc:docMk/>
          <pc:sldMk cId="1503293190" sldId="259"/>
        </pc:sldMkLst>
        <pc:graphicFrameChg chg="modGraphic">
          <ac:chgData name="Ken Tsang" userId="S::k.tsang@andersdx.com::e287c144-8a00-4ad8-a495-9afa6baa39f3" providerId="AD" clId="Web-{71309430-2178-7E57-8DF1-71CF0EB3BDE6}" dt="2024-07-03T09:36:33.682" v="2" actId="20577"/>
          <ac:graphicFrameMkLst>
            <pc:docMk/>
            <pc:sldMk cId="1503293190" sldId="259"/>
            <ac:graphicFrameMk id="6" creationId="{EEACED6E-925F-5149-D344-8A35C26B41F4}"/>
          </ac:graphicFrameMkLst>
        </pc:graphicFrameChg>
      </pc:sldChg>
      <pc:sldChg chg="modSp">
        <pc:chgData name="Ken Tsang" userId="S::k.tsang@andersdx.com::e287c144-8a00-4ad8-a495-9afa6baa39f3" providerId="AD" clId="Web-{71309430-2178-7E57-8DF1-71CF0EB3BDE6}" dt="2024-07-03T11:10:33.293" v="13" actId="20577"/>
        <pc:sldMkLst>
          <pc:docMk/>
          <pc:sldMk cId="4136992350" sldId="262"/>
        </pc:sldMkLst>
        <pc:spChg chg="mod">
          <ac:chgData name="Ken Tsang" userId="S::k.tsang@andersdx.com::e287c144-8a00-4ad8-a495-9afa6baa39f3" providerId="AD" clId="Web-{71309430-2178-7E57-8DF1-71CF0EB3BDE6}" dt="2024-07-03T11:10:33.293" v="13" actId="20577"/>
          <ac:spMkLst>
            <pc:docMk/>
            <pc:sldMk cId="4136992350" sldId="262"/>
            <ac:spMk id="8" creationId="{0F9E8A1D-4CCD-177B-41BC-D1374F155045}"/>
          </ac:spMkLst>
        </pc:spChg>
      </pc:sldChg>
    </pc:docChg>
  </pc:docChgLst>
  <pc:docChgLst>
    <pc:chgData name="Ken Tsang" userId="S::k.tsang@andersdx.com::e287c144-8a00-4ad8-a495-9afa6baa39f3" providerId="AD" clId="Web-{BCAB7E37-3777-041D-3802-7E5E6315DC54}"/>
    <pc:docChg chg="addSld modSld">
      <pc:chgData name="Ken Tsang" userId="S::k.tsang@andersdx.com::e287c144-8a00-4ad8-a495-9afa6baa39f3" providerId="AD" clId="Web-{BCAB7E37-3777-041D-3802-7E5E6315DC54}" dt="2024-06-21T11:37:52.754" v="37"/>
      <pc:docMkLst>
        <pc:docMk/>
      </pc:docMkLst>
      <pc:sldChg chg="addSp delSp modSp">
        <pc:chgData name="Ken Tsang" userId="S::k.tsang@andersdx.com::e287c144-8a00-4ad8-a495-9afa6baa39f3" providerId="AD" clId="Web-{BCAB7E37-3777-041D-3802-7E5E6315DC54}" dt="2024-06-21T11:35:58.516" v="28"/>
        <pc:sldMkLst>
          <pc:docMk/>
          <pc:sldMk cId="3142278542" sldId="257"/>
        </pc:sldMkLst>
        <pc:spChg chg="mod">
          <ac:chgData name="Ken Tsang" userId="S::k.tsang@andersdx.com::e287c144-8a00-4ad8-a495-9afa6baa39f3" providerId="AD" clId="Web-{BCAB7E37-3777-041D-3802-7E5E6315DC54}" dt="2024-06-21T11:35:58.516" v="28"/>
          <ac:spMkLst>
            <pc:docMk/>
            <pc:sldMk cId="3142278542" sldId="257"/>
            <ac:spMk id="2" creationId="{D194199D-C8FB-9549-B115-C98C52F4EFFD}"/>
          </ac:spMkLst>
        </pc:spChg>
        <pc:spChg chg="del">
          <ac:chgData name="Ken Tsang" userId="S::k.tsang@andersdx.com::e287c144-8a00-4ad8-a495-9afa6baa39f3" providerId="AD" clId="Web-{BCAB7E37-3777-041D-3802-7E5E6315DC54}" dt="2024-06-21T11:35:58.516" v="28"/>
          <ac:spMkLst>
            <pc:docMk/>
            <pc:sldMk cId="3142278542" sldId="257"/>
            <ac:spMk id="3" creationId="{F8227B83-E729-F2D9-7644-3DEBA2D46CF8}"/>
          </ac:spMkLst>
        </pc:spChg>
        <pc:graphicFrameChg chg="add">
          <ac:chgData name="Ken Tsang" userId="S::k.tsang@andersdx.com::e287c144-8a00-4ad8-a495-9afa6baa39f3" providerId="AD" clId="Web-{BCAB7E37-3777-041D-3802-7E5E6315DC54}" dt="2024-06-21T11:35:58.516" v="28"/>
          <ac:graphicFrameMkLst>
            <pc:docMk/>
            <pc:sldMk cId="3142278542" sldId="257"/>
            <ac:graphicFrameMk id="5" creationId="{A704D675-58A7-0ABB-CBB8-77D52CA21020}"/>
          </ac:graphicFrameMkLst>
        </pc:graphicFrameChg>
      </pc:sldChg>
      <pc:sldChg chg="addSp delSp modSp mod modClrScheme chgLayout">
        <pc:chgData name="Ken Tsang" userId="S::k.tsang@andersdx.com::e287c144-8a00-4ad8-a495-9afa6baa39f3" providerId="AD" clId="Web-{BCAB7E37-3777-041D-3802-7E5E6315DC54}" dt="2024-06-21T11:37:52.754" v="37"/>
        <pc:sldMkLst>
          <pc:docMk/>
          <pc:sldMk cId="614099305" sldId="258"/>
        </pc:sldMkLst>
        <pc:spChg chg="mod">
          <ac:chgData name="Ken Tsang" userId="S::k.tsang@andersdx.com::e287c144-8a00-4ad8-a495-9afa6baa39f3" providerId="AD" clId="Web-{BCAB7E37-3777-041D-3802-7E5E6315DC54}" dt="2024-06-21T11:37:52.754" v="37"/>
          <ac:spMkLst>
            <pc:docMk/>
            <pc:sldMk cId="614099305" sldId="258"/>
            <ac:spMk id="2" creationId="{5152A671-6E1E-CACA-ACFE-51AE52ED84FB}"/>
          </ac:spMkLst>
        </pc:spChg>
        <pc:spChg chg="add del">
          <ac:chgData name="Ken Tsang" userId="S::k.tsang@andersdx.com::e287c144-8a00-4ad8-a495-9afa6baa39f3" providerId="AD" clId="Web-{BCAB7E37-3777-041D-3802-7E5E6315DC54}" dt="2024-06-21T11:37:19.644" v="33"/>
          <ac:spMkLst>
            <pc:docMk/>
            <pc:sldMk cId="614099305" sldId="258"/>
            <ac:spMk id="3" creationId="{82EE84E0-B607-EF9D-EAE4-B0B339A708FE}"/>
          </ac:spMkLst>
        </pc:spChg>
        <pc:spChg chg="add del mod">
          <ac:chgData name="Ken Tsang" userId="S::k.tsang@andersdx.com::e287c144-8a00-4ad8-a495-9afa6baa39f3" providerId="AD" clId="Web-{BCAB7E37-3777-041D-3802-7E5E6315DC54}" dt="2024-06-21T11:37:13.284" v="32"/>
          <ac:spMkLst>
            <pc:docMk/>
            <pc:sldMk cId="614099305" sldId="258"/>
            <ac:spMk id="6" creationId="{DD73C6A2-5157-5736-5594-ED051142380E}"/>
          </ac:spMkLst>
        </pc:spChg>
        <pc:spChg chg="add del mod">
          <ac:chgData name="Ken Tsang" userId="S::k.tsang@andersdx.com::e287c144-8a00-4ad8-a495-9afa6baa39f3" providerId="AD" clId="Web-{BCAB7E37-3777-041D-3802-7E5E6315DC54}" dt="2024-06-21T11:37:31.456" v="34"/>
          <ac:spMkLst>
            <pc:docMk/>
            <pc:sldMk cId="614099305" sldId="258"/>
            <ac:spMk id="8" creationId="{1A5045BA-3B7D-CB23-4370-3AB56F929D0D}"/>
          </ac:spMkLst>
        </pc:spChg>
        <pc:spChg chg="add del mod">
          <ac:chgData name="Ken Tsang" userId="S::k.tsang@andersdx.com::e287c144-8a00-4ad8-a495-9afa6baa39f3" providerId="AD" clId="Web-{BCAB7E37-3777-041D-3802-7E5E6315DC54}" dt="2024-06-21T11:36:36.236" v="30"/>
          <ac:spMkLst>
            <pc:docMk/>
            <pc:sldMk cId="614099305" sldId="258"/>
            <ac:spMk id="9" creationId="{DD73C6A2-5157-5736-5594-ED051142380E}"/>
          </ac:spMkLst>
        </pc:spChg>
        <pc:graphicFrameChg chg="add del">
          <ac:chgData name="Ken Tsang" userId="S::k.tsang@andersdx.com::e287c144-8a00-4ad8-a495-9afa6baa39f3" providerId="AD" clId="Web-{BCAB7E37-3777-041D-3802-7E5E6315DC54}" dt="2024-06-21T11:36:36.236" v="30"/>
          <ac:graphicFrameMkLst>
            <pc:docMk/>
            <pc:sldMk cId="614099305" sldId="258"/>
            <ac:graphicFrameMk id="5" creationId="{8CBCD410-861F-3E65-FACC-AFC0916C2652}"/>
          </ac:graphicFrameMkLst>
        </pc:graphicFrameChg>
        <pc:graphicFrameChg chg="add del">
          <ac:chgData name="Ken Tsang" userId="S::k.tsang@andersdx.com::e287c144-8a00-4ad8-a495-9afa6baa39f3" providerId="AD" clId="Web-{BCAB7E37-3777-041D-3802-7E5E6315DC54}" dt="2024-06-21T11:37:13.284" v="32"/>
          <ac:graphicFrameMkLst>
            <pc:docMk/>
            <pc:sldMk cId="614099305" sldId="258"/>
            <ac:graphicFrameMk id="7" creationId="{8CBCD410-861F-3E65-FACC-AFC0916C2652}"/>
          </ac:graphicFrameMkLst>
        </pc:graphicFrameChg>
        <pc:graphicFrameChg chg="add mod modGraphic">
          <ac:chgData name="Ken Tsang" userId="S::k.tsang@andersdx.com::e287c144-8a00-4ad8-a495-9afa6baa39f3" providerId="AD" clId="Web-{BCAB7E37-3777-041D-3802-7E5E6315DC54}" dt="2024-06-21T11:37:52.754" v="37"/>
          <ac:graphicFrameMkLst>
            <pc:docMk/>
            <pc:sldMk cId="614099305" sldId="258"/>
            <ac:graphicFrameMk id="10" creationId="{171EFEED-E531-C7B8-EDCA-2E6D49F2C154}"/>
          </ac:graphicFrameMkLst>
        </pc:graphicFrameChg>
      </pc:sldChg>
      <pc:sldChg chg="addSp delSp modSp mod modClrScheme chgLayout">
        <pc:chgData name="Ken Tsang" userId="S::k.tsang@andersdx.com::e287c144-8a00-4ad8-a495-9afa6baa39f3" providerId="AD" clId="Web-{BCAB7E37-3777-041D-3802-7E5E6315DC54}" dt="2024-06-21T11:35:32.156" v="27"/>
        <pc:sldMkLst>
          <pc:docMk/>
          <pc:sldMk cId="1503293190" sldId="259"/>
        </pc:sldMkLst>
        <pc:spChg chg="mod">
          <ac:chgData name="Ken Tsang" userId="S::k.tsang@andersdx.com::e287c144-8a00-4ad8-a495-9afa6baa39f3" providerId="AD" clId="Web-{BCAB7E37-3777-041D-3802-7E5E6315DC54}" dt="2024-06-21T11:35:32.156" v="27"/>
          <ac:spMkLst>
            <pc:docMk/>
            <pc:sldMk cId="1503293190" sldId="259"/>
            <ac:spMk id="3" creationId="{926C702C-87E4-1513-06DD-4EF874668D00}"/>
          </ac:spMkLst>
        </pc:spChg>
        <pc:spChg chg="del">
          <ac:chgData name="Ken Tsang" userId="S::k.tsang@andersdx.com::e287c144-8a00-4ad8-a495-9afa6baa39f3" providerId="AD" clId="Web-{BCAB7E37-3777-041D-3802-7E5E6315DC54}" dt="2024-06-21T11:35:32.156" v="27"/>
          <ac:spMkLst>
            <pc:docMk/>
            <pc:sldMk cId="1503293190" sldId="259"/>
            <ac:spMk id="4" creationId="{B7481594-73AB-3E20-0980-B947E6DB0ED0}"/>
          </ac:spMkLst>
        </pc:spChg>
        <pc:graphicFrameChg chg="add">
          <ac:chgData name="Ken Tsang" userId="S::k.tsang@andersdx.com::e287c144-8a00-4ad8-a495-9afa6baa39f3" providerId="AD" clId="Web-{BCAB7E37-3777-041D-3802-7E5E6315DC54}" dt="2024-06-21T11:35:32.156" v="27"/>
          <ac:graphicFrameMkLst>
            <pc:docMk/>
            <pc:sldMk cId="1503293190" sldId="259"/>
            <ac:graphicFrameMk id="6" creationId="{EEACED6E-925F-5149-D344-8A35C26B41F4}"/>
          </ac:graphicFrameMkLst>
        </pc:graphicFrameChg>
      </pc:sldChg>
      <pc:sldChg chg="addSp delSp modSp mod modClrScheme chgLayout">
        <pc:chgData name="Ken Tsang" userId="S::k.tsang@andersdx.com::e287c144-8a00-4ad8-a495-9afa6baa39f3" providerId="AD" clId="Web-{BCAB7E37-3777-041D-3802-7E5E6315DC54}" dt="2024-06-21T11:34:52.936" v="26"/>
        <pc:sldMkLst>
          <pc:docMk/>
          <pc:sldMk cId="1285925162" sldId="263"/>
        </pc:sldMkLst>
        <pc:spChg chg="mod">
          <ac:chgData name="Ken Tsang" userId="S::k.tsang@andersdx.com::e287c144-8a00-4ad8-a495-9afa6baa39f3" providerId="AD" clId="Web-{BCAB7E37-3777-041D-3802-7E5E6315DC54}" dt="2024-06-21T11:34:52.936" v="26"/>
          <ac:spMkLst>
            <pc:docMk/>
            <pc:sldMk cId="1285925162" sldId="263"/>
            <ac:spMk id="2" creationId="{A8BEB99E-EC1D-E4D2-8C17-EFB4D6E192A6}"/>
          </ac:spMkLst>
        </pc:spChg>
        <pc:spChg chg="del">
          <ac:chgData name="Ken Tsang" userId="S::k.tsang@andersdx.com::e287c144-8a00-4ad8-a495-9afa6baa39f3" providerId="AD" clId="Web-{BCAB7E37-3777-041D-3802-7E5E6315DC54}" dt="2024-06-21T11:33:58.856" v="18"/>
          <ac:spMkLst>
            <pc:docMk/>
            <pc:sldMk cId="1285925162" sldId="263"/>
            <ac:spMk id="3" creationId="{0E679B0E-5197-E5CB-EB1A-D5AAD08ED02F}"/>
          </ac:spMkLst>
        </pc:spChg>
        <pc:spChg chg="del">
          <ac:chgData name="Ken Tsang" userId="S::k.tsang@andersdx.com::e287c144-8a00-4ad8-a495-9afa6baa39f3" providerId="AD" clId="Web-{BCAB7E37-3777-041D-3802-7E5E6315DC54}" dt="2024-06-21T11:34:37.467" v="23"/>
          <ac:spMkLst>
            <pc:docMk/>
            <pc:sldMk cId="1285925162" sldId="263"/>
            <ac:spMk id="4" creationId="{13D79DC3-A2B1-0A2D-2ABB-2A88AED3F804}"/>
          </ac:spMkLst>
        </pc:spChg>
        <pc:picChg chg="add mod ord">
          <ac:chgData name="Ken Tsang" userId="S::k.tsang@andersdx.com::e287c144-8a00-4ad8-a495-9afa6baa39f3" providerId="AD" clId="Web-{BCAB7E37-3777-041D-3802-7E5E6315DC54}" dt="2024-06-21T11:34:37.467" v="23"/>
          <ac:picMkLst>
            <pc:docMk/>
            <pc:sldMk cId="1285925162" sldId="263"/>
            <ac:picMk id="5" creationId="{22D361DD-387B-42D0-0822-09C000401401}"/>
          </ac:picMkLst>
        </pc:picChg>
      </pc:sldChg>
      <pc:sldChg chg="addSp delSp modSp new">
        <pc:chgData name="Ken Tsang" userId="S::k.tsang@andersdx.com::e287c144-8a00-4ad8-a495-9afa6baa39f3" providerId="AD" clId="Web-{BCAB7E37-3777-041D-3802-7E5E6315DC54}" dt="2024-06-21T11:04:29.130" v="17" actId="20577"/>
        <pc:sldMkLst>
          <pc:docMk/>
          <pc:sldMk cId="3942607745" sldId="264"/>
        </pc:sldMkLst>
        <pc:spChg chg="del">
          <ac:chgData name="Ken Tsang" userId="S::k.tsang@andersdx.com::e287c144-8a00-4ad8-a495-9afa6baa39f3" providerId="AD" clId="Web-{BCAB7E37-3777-041D-3802-7E5E6315DC54}" dt="2024-06-21T11:04:19.521" v="3"/>
          <ac:spMkLst>
            <pc:docMk/>
            <pc:sldMk cId="3942607745" sldId="264"/>
            <ac:spMk id="2" creationId="{D22CD588-4F5B-E85D-62F0-12D86FF19D0C}"/>
          </ac:spMkLst>
        </pc:spChg>
        <pc:spChg chg="del">
          <ac:chgData name="Ken Tsang" userId="S::k.tsang@andersdx.com::e287c144-8a00-4ad8-a495-9afa6baa39f3" providerId="AD" clId="Web-{BCAB7E37-3777-041D-3802-7E5E6315DC54}" dt="2024-06-21T11:04:15.411" v="1"/>
          <ac:spMkLst>
            <pc:docMk/>
            <pc:sldMk cId="3942607745" sldId="264"/>
            <ac:spMk id="3" creationId="{4CD7FF31-1B27-9602-7AE5-740381952AA8}"/>
          </ac:spMkLst>
        </pc:spChg>
        <pc:spChg chg="add mod">
          <ac:chgData name="Ken Tsang" userId="S::k.tsang@andersdx.com::e287c144-8a00-4ad8-a495-9afa6baa39f3" providerId="AD" clId="Web-{BCAB7E37-3777-041D-3802-7E5E6315DC54}" dt="2024-06-21T11:04:29.130" v="17" actId="20577"/>
          <ac:spMkLst>
            <pc:docMk/>
            <pc:sldMk cId="3942607745" sldId="264"/>
            <ac:spMk id="9" creationId="{3C7E3954-8690-6FB3-32E7-8F5D7F53C42C}"/>
          </ac:spMkLst>
        </pc:spChg>
        <pc:picChg chg="add mod ord">
          <ac:chgData name="Ken Tsang" userId="S::k.tsang@andersdx.com::e287c144-8a00-4ad8-a495-9afa6baa39f3" providerId="AD" clId="Web-{BCAB7E37-3777-041D-3802-7E5E6315DC54}" dt="2024-06-21T11:04:19.521" v="3"/>
          <ac:picMkLst>
            <pc:docMk/>
            <pc:sldMk cId="3942607745" sldId="264"/>
            <ac:picMk id="4" creationId="{4F3BFDCF-853A-4650-FB3D-A052B29B68A1}"/>
          </ac:picMkLst>
        </pc:picChg>
      </pc:sldChg>
    </pc:docChg>
  </pc:docChgLst>
  <pc:docChgLst>
    <pc:chgData name="Ken Tsang" userId="S::k.tsang@andersdx.com::e287c144-8a00-4ad8-a495-9afa6baa39f3" providerId="AD" clId="Web-{0A3EF26A-BE87-4672-EB38-2FEFFB121BB4}"/>
    <pc:docChg chg="modSld">
      <pc:chgData name="Ken Tsang" userId="S::k.tsang@andersdx.com::e287c144-8a00-4ad8-a495-9afa6baa39f3" providerId="AD" clId="Web-{0A3EF26A-BE87-4672-EB38-2FEFFB121BB4}" dt="2024-07-02T08:15:48.739" v="129" actId="20577"/>
      <pc:docMkLst>
        <pc:docMk/>
      </pc:docMkLst>
      <pc:sldChg chg="modSp">
        <pc:chgData name="Ken Tsang" userId="S::k.tsang@andersdx.com::e287c144-8a00-4ad8-a495-9afa6baa39f3" providerId="AD" clId="Web-{0A3EF26A-BE87-4672-EB38-2FEFFB121BB4}" dt="2024-07-02T08:15:48.739" v="129" actId="20577"/>
        <pc:sldMkLst>
          <pc:docMk/>
          <pc:sldMk cId="722003147" sldId="256"/>
        </pc:sldMkLst>
        <pc:spChg chg="mod">
          <ac:chgData name="Ken Tsang" userId="S::k.tsang@andersdx.com::e287c144-8a00-4ad8-a495-9afa6baa39f3" providerId="AD" clId="Web-{0A3EF26A-BE87-4672-EB38-2FEFFB121BB4}" dt="2024-07-02T08:15:45.474" v="128" actId="20577"/>
          <ac:spMkLst>
            <pc:docMk/>
            <pc:sldMk cId="722003147" sldId="256"/>
            <ac:spMk id="2" creationId="{D00085E2-CD4D-76B7-D713-57A463C550EA}"/>
          </ac:spMkLst>
        </pc:spChg>
        <pc:spChg chg="mod">
          <ac:chgData name="Ken Tsang" userId="S::k.tsang@andersdx.com::e287c144-8a00-4ad8-a495-9afa6baa39f3" providerId="AD" clId="Web-{0A3EF26A-BE87-4672-EB38-2FEFFB121BB4}" dt="2024-07-02T08:15:48.739" v="129" actId="20577"/>
          <ac:spMkLst>
            <pc:docMk/>
            <pc:sldMk cId="722003147" sldId="256"/>
            <ac:spMk id="3" creationId="{8A2F9B43-E74A-E341-206F-1A1C4F11D5DB}"/>
          </ac:spMkLst>
        </pc:spChg>
      </pc:sldChg>
    </pc:docChg>
  </pc:docChgLst>
  <pc:docChgLst>
    <pc:chgData name="Ken Tsang" userId="S::k.tsang@andersdx.com::e287c144-8a00-4ad8-a495-9afa6baa39f3" providerId="AD" clId="Web-{60B4F8AF-3047-9593-2C60-E0FCC4D58B04}"/>
    <pc:docChg chg="modSld sldOrd">
      <pc:chgData name="Ken Tsang" userId="S::k.tsang@andersdx.com::e287c144-8a00-4ad8-a495-9afa6baa39f3" providerId="AD" clId="Web-{60B4F8AF-3047-9593-2C60-E0FCC4D58B04}" dt="2024-07-01T14:34:45.142" v="111" actId="1076"/>
      <pc:docMkLst>
        <pc:docMk/>
      </pc:docMkLst>
      <pc:sldChg chg="modSp">
        <pc:chgData name="Ken Tsang" userId="S::k.tsang@andersdx.com::e287c144-8a00-4ad8-a495-9afa6baa39f3" providerId="AD" clId="Web-{60B4F8AF-3047-9593-2C60-E0FCC4D58B04}" dt="2024-07-01T13:06:54.011" v="28" actId="20577"/>
        <pc:sldMkLst>
          <pc:docMk/>
          <pc:sldMk cId="722003147" sldId="256"/>
        </pc:sldMkLst>
        <pc:spChg chg="mod">
          <ac:chgData name="Ken Tsang" userId="S::k.tsang@andersdx.com::e287c144-8a00-4ad8-a495-9afa6baa39f3" providerId="AD" clId="Web-{60B4F8AF-3047-9593-2C60-E0FCC4D58B04}" dt="2024-07-01T13:06:54.011" v="28" actId="20577"/>
          <ac:spMkLst>
            <pc:docMk/>
            <pc:sldMk cId="722003147" sldId="256"/>
            <ac:spMk id="3" creationId="{8A2F9B43-E74A-E341-206F-1A1C4F11D5DB}"/>
          </ac:spMkLst>
        </pc:spChg>
      </pc:sldChg>
      <pc:sldChg chg="modSp">
        <pc:chgData name="Ken Tsang" userId="S::k.tsang@andersdx.com::e287c144-8a00-4ad8-a495-9afa6baa39f3" providerId="AD" clId="Web-{60B4F8AF-3047-9593-2C60-E0FCC4D58B04}" dt="2024-07-01T13:16:14.017" v="52" actId="20577"/>
        <pc:sldMkLst>
          <pc:docMk/>
          <pc:sldMk cId="1503293190" sldId="259"/>
        </pc:sldMkLst>
        <pc:graphicFrameChg chg="modGraphic">
          <ac:chgData name="Ken Tsang" userId="S::k.tsang@andersdx.com::e287c144-8a00-4ad8-a495-9afa6baa39f3" providerId="AD" clId="Web-{60B4F8AF-3047-9593-2C60-E0FCC4D58B04}" dt="2024-07-01T13:16:14.017" v="52" actId="20577"/>
          <ac:graphicFrameMkLst>
            <pc:docMk/>
            <pc:sldMk cId="1503293190" sldId="259"/>
            <ac:graphicFrameMk id="6" creationId="{EEACED6E-925F-5149-D344-8A35C26B41F4}"/>
          </ac:graphicFrameMkLst>
        </pc:graphicFrameChg>
      </pc:sldChg>
      <pc:sldChg chg="delSp modSp">
        <pc:chgData name="Ken Tsang" userId="S::k.tsang@andersdx.com::e287c144-8a00-4ad8-a495-9afa6baa39f3" providerId="AD" clId="Web-{60B4F8AF-3047-9593-2C60-E0FCC4D58B04}" dt="2024-07-01T14:34:45.142" v="111" actId="1076"/>
        <pc:sldMkLst>
          <pc:docMk/>
          <pc:sldMk cId="2374273632" sldId="260"/>
        </pc:sldMkLst>
        <pc:spChg chg="del mod">
          <ac:chgData name="Ken Tsang" userId="S::k.tsang@andersdx.com::e287c144-8a00-4ad8-a495-9afa6baa39f3" providerId="AD" clId="Web-{60B4F8AF-3047-9593-2C60-E0FCC4D58B04}" dt="2024-07-01T14:33:30.732" v="93"/>
          <ac:spMkLst>
            <pc:docMk/>
            <pc:sldMk cId="2374273632" sldId="260"/>
            <ac:spMk id="13" creationId="{41CADFB9-601B-2458-6E75-34D6AF25356E}"/>
          </ac:spMkLst>
        </pc:spChg>
        <pc:spChg chg="mod">
          <ac:chgData name="Ken Tsang" userId="S::k.tsang@andersdx.com::e287c144-8a00-4ad8-a495-9afa6baa39f3" providerId="AD" clId="Web-{60B4F8AF-3047-9593-2C60-E0FCC4D58B04}" dt="2024-07-01T14:34:42.767" v="109" actId="20577"/>
          <ac:spMkLst>
            <pc:docMk/>
            <pc:sldMk cId="2374273632" sldId="260"/>
            <ac:spMk id="34" creationId="{095F5090-3628-E517-8B8A-806F9E179B55}"/>
          </ac:spMkLst>
        </pc:spChg>
        <pc:picChg chg="mod">
          <ac:chgData name="Ken Tsang" userId="S::k.tsang@andersdx.com::e287c144-8a00-4ad8-a495-9afa6baa39f3" providerId="AD" clId="Web-{60B4F8AF-3047-9593-2C60-E0FCC4D58B04}" dt="2024-07-01T14:34:45.142" v="111" actId="1076"/>
          <ac:picMkLst>
            <pc:docMk/>
            <pc:sldMk cId="2374273632" sldId="260"/>
            <ac:picMk id="3" creationId="{51F1ADB5-62B5-00FB-3091-BACCBB407C4E}"/>
          </ac:picMkLst>
        </pc:picChg>
      </pc:sldChg>
      <pc:sldChg chg="addSp modSp">
        <pc:chgData name="Ken Tsang" userId="S::k.tsang@andersdx.com::e287c144-8a00-4ad8-a495-9afa6baa39f3" providerId="AD" clId="Web-{60B4F8AF-3047-9593-2C60-E0FCC4D58B04}" dt="2024-07-01T14:16:06.738" v="78" actId="20577"/>
        <pc:sldMkLst>
          <pc:docMk/>
          <pc:sldMk cId="1285925162" sldId="263"/>
        </pc:sldMkLst>
        <pc:spChg chg="mod">
          <ac:chgData name="Ken Tsang" userId="S::k.tsang@andersdx.com::e287c144-8a00-4ad8-a495-9afa6baa39f3" providerId="AD" clId="Web-{60B4F8AF-3047-9593-2C60-E0FCC4D58B04}" dt="2024-07-01T14:16:06.738" v="78" actId="20577"/>
          <ac:spMkLst>
            <pc:docMk/>
            <pc:sldMk cId="1285925162" sldId="263"/>
            <ac:spMk id="11" creationId="{DE273669-7091-B75E-DD0E-0AE939AF3534}"/>
          </ac:spMkLst>
        </pc:spChg>
        <pc:picChg chg="add mod">
          <ac:chgData name="Ken Tsang" userId="S::k.tsang@andersdx.com::e287c144-8a00-4ad8-a495-9afa6baa39f3" providerId="AD" clId="Web-{60B4F8AF-3047-9593-2C60-E0FCC4D58B04}" dt="2024-07-01T12:58:02.849" v="14" actId="1076"/>
          <ac:picMkLst>
            <pc:docMk/>
            <pc:sldMk cId="1285925162" sldId="263"/>
            <ac:picMk id="3" creationId="{7CA6DDF4-75DA-3280-66BB-60ACB447E981}"/>
          </ac:picMkLst>
        </pc:picChg>
      </pc:sldChg>
      <pc:sldChg chg="modSp ord">
        <pc:chgData name="Ken Tsang" userId="S::k.tsang@andersdx.com::e287c144-8a00-4ad8-a495-9afa6baa39f3" providerId="AD" clId="Web-{60B4F8AF-3047-9593-2C60-E0FCC4D58B04}" dt="2024-07-01T14:22:25.831" v="88" actId="20577"/>
        <pc:sldMkLst>
          <pc:docMk/>
          <pc:sldMk cId="4234824585" sldId="266"/>
        </pc:sldMkLst>
        <pc:spChg chg="mod">
          <ac:chgData name="Ken Tsang" userId="S::k.tsang@andersdx.com::e287c144-8a00-4ad8-a495-9afa6baa39f3" providerId="AD" clId="Web-{60B4F8AF-3047-9593-2C60-E0FCC4D58B04}" dt="2024-07-01T13:05:50.102" v="18" actId="20577"/>
          <ac:spMkLst>
            <pc:docMk/>
            <pc:sldMk cId="4234824585" sldId="266"/>
            <ac:spMk id="2" creationId="{335F3D44-E5D1-969B-2277-2D873242DB17}"/>
          </ac:spMkLst>
        </pc:spChg>
        <pc:spChg chg="mod">
          <ac:chgData name="Ken Tsang" userId="S::k.tsang@andersdx.com::e287c144-8a00-4ad8-a495-9afa6baa39f3" providerId="AD" clId="Web-{60B4F8AF-3047-9593-2C60-E0FCC4D58B04}" dt="2024-07-01T14:22:25.831" v="88" actId="20577"/>
          <ac:spMkLst>
            <pc:docMk/>
            <pc:sldMk cId="4234824585" sldId="266"/>
            <ac:spMk id="3" creationId="{9A7601BD-B656-DEDC-10C6-A0FF5FA23C57}"/>
          </ac:spMkLst>
        </pc:spChg>
        <pc:picChg chg="mod">
          <ac:chgData name="Ken Tsang" userId="S::k.tsang@andersdx.com::e287c144-8a00-4ad8-a495-9afa6baa39f3" providerId="AD" clId="Web-{60B4F8AF-3047-9593-2C60-E0FCC4D58B04}" dt="2024-07-01T13:13:05.572" v="46" actId="1076"/>
          <ac:picMkLst>
            <pc:docMk/>
            <pc:sldMk cId="4234824585" sldId="266"/>
            <ac:picMk id="4" creationId="{B9384099-AE2F-E4D2-094E-BA96F402BB51}"/>
          </ac:picMkLst>
        </pc:picChg>
      </pc:sldChg>
    </pc:docChg>
  </pc:docChgLst>
  <pc:docChgLst>
    <pc:chgData name="Ken Tsang" userId="S::k.tsang@andersdx.com::e287c144-8a00-4ad8-a495-9afa6baa39f3" providerId="AD" clId="Web-{C76DC61D-7DBF-21EB-F25C-821DD88A25A3}"/>
    <pc:docChg chg="modSld">
      <pc:chgData name="Ken Tsang" userId="S::k.tsang@andersdx.com::e287c144-8a00-4ad8-a495-9afa6baa39f3" providerId="AD" clId="Web-{C76DC61D-7DBF-21EB-F25C-821DD88A25A3}" dt="2024-06-27T09:35:47.258" v="5" actId="20577"/>
      <pc:docMkLst>
        <pc:docMk/>
      </pc:docMkLst>
      <pc:sldChg chg="modSp">
        <pc:chgData name="Ken Tsang" userId="S::k.tsang@andersdx.com::e287c144-8a00-4ad8-a495-9afa6baa39f3" providerId="AD" clId="Web-{C76DC61D-7DBF-21EB-F25C-821DD88A25A3}" dt="2024-06-27T09:35:47.258" v="5" actId="20577"/>
        <pc:sldMkLst>
          <pc:docMk/>
          <pc:sldMk cId="614099305" sldId="258"/>
        </pc:sldMkLst>
        <pc:graphicFrameChg chg="mod modGraphic">
          <ac:chgData name="Ken Tsang" userId="S::k.tsang@andersdx.com::e287c144-8a00-4ad8-a495-9afa6baa39f3" providerId="AD" clId="Web-{C76DC61D-7DBF-21EB-F25C-821DD88A25A3}" dt="2024-06-27T09:35:47.258" v="5" actId="20577"/>
          <ac:graphicFrameMkLst>
            <pc:docMk/>
            <pc:sldMk cId="614099305" sldId="258"/>
            <ac:graphicFrameMk id="10" creationId="{171EFEED-E531-C7B8-EDCA-2E6D49F2C154}"/>
          </ac:graphicFrameMkLst>
        </pc:graphicFrameChg>
      </pc:sldChg>
    </pc:docChg>
  </pc:docChgLst>
  <pc:docChgLst>
    <pc:chgData name="Ken Tsang" userId="S::k.tsang@andersdx.com::e287c144-8a00-4ad8-a495-9afa6baa39f3" providerId="AD" clId="Web-{339D9BF7-07A6-C942-ACE1-D651455ED943}"/>
    <pc:docChg chg="modSld">
      <pc:chgData name="Ken Tsang" userId="S::k.tsang@andersdx.com::e287c144-8a00-4ad8-a495-9afa6baa39f3" providerId="AD" clId="Web-{339D9BF7-07A6-C942-ACE1-D651455ED943}" dt="2024-07-02T14:41:10.323" v="175" actId="20577"/>
      <pc:docMkLst>
        <pc:docMk/>
      </pc:docMkLst>
      <pc:sldChg chg="modSp">
        <pc:chgData name="Ken Tsang" userId="S::k.tsang@andersdx.com::e287c144-8a00-4ad8-a495-9afa6baa39f3" providerId="AD" clId="Web-{339D9BF7-07A6-C942-ACE1-D651455ED943}" dt="2024-07-02T14:41:10.323" v="175" actId="20577"/>
        <pc:sldMkLst>
          <pc:docMk/>
          <pc:sldMk cId="722003147" sldId="256"/>
        </pc:sldMkLst>
        <pc:spChg chg="mod">
          <ac:chgData name="Ken Tsang" userId="S::k.tsang@andersdx.com::e287c144-8a00-4ad8-a495-9afa6baa39f3" providerId="AD" clId="Web-{339D9BF7-07A6-C942-ACE1-D651455ED943}" dt="2024-07-02T14:29:04.965" v="38" actId="20577"/>
          <ac:spMkLst>
            <pc:docMk/>
            <pc:sldMk cId="722003147" sldId="256"/>
            <ac:spMk id="2" creationId="{D00085E2-CD4D-76B7-D713-57A463C550EA}"/>
          </ac:spMkLst>
        </pc:spChg>
        <pc:spChg chg="mod">
          <ac:chgData name="Ken Tsang" userId="S::k.tsang@andersdx.com::e287c144-8a00-4ad8-a495-9afa6baa39f3" providerId="AD" clId="Web-{339D9BF7-07A6-C942-ACE1-D651455ED943}" dt="2024-07-02T14:41:10.323" v="175" actId="20577"/>
          <ac:spMkLst>
            <pc:docMk/>
            <pc:sldMk cId="722003147" sldId="256"/>
            <ac:spMk id="3" creationId="{8A2F9B43-E74A-E341-206F-1A1C4F11D5DB}"/>
          </ac:spMkLst>
        </pc:spChg>
      </pc:sldChg>
      <pc:sldChg chg="addSp delSp modSp">
        <pc:chgData name="Ken Tsang" userId="S::k.tsang@andersdx.com::e287c144-8a00-4ad8-a495-9afa6baa39f3" providerId="AD" clId="Web-{339D9BF7-07A6-C942-ACE1-D651455ED943}" dt="2024-07-02T14:40:26.211" v="172" actId="20577"/>
        <pc:sldMkLst>
          <pc:docMk/>
          <pc:sldMk cId="2374273632" sldId="260"/>
        </pc:sldMkLst>
        <pc:spChg chg="mod">
          <ac:chgData name="Ken Tsang" userId="S::k.tsang@andersdx.com::e287c144-8a00-4ad8-a495-9afa6baa39f3" providerId="AD" clId="Web-{339D9BF7-07A6-C942-ACE1-D651455ED943}" dt="2024-07-02T14:40:26.211" v="172" actId="20577"/>
          <ac:spMkLst>
            <pc:docMk/>
            <pc:sldMk cId="2374273632" sldId="260"/>
            <ac:spMk id="34" creationId="{095F5090-3628-E517-8B8A-806F9E179B55}"/>
          </ac:spMkLst>
        </pc:spChg>
        <pc:picChg chg="del mod">
          <ac:chgData name="Ken Tsang" userId="S::k.tsang@andersdx.com::e287c144-8a00-4ad8-a495-9afa6baa39f3" providerId="AD" clId="Web-{339D9BF7-07A6-C942-ACE1-D651455ED943}" dt="2024-07-02T14:22:54.254" v="1"/>
          <ac:picMkLst>
            <pc:docMk/>
            <pc:sldMk cId="2374273632" sldId="260"/>
            <ac:picMk id="3" creationId="{51F1ADB5-62B5-00FB-3091-BACCBB407C4E}"/>
          </ac:picMkLst>
        </pc:picChg>
        <pc:picChg chg="add del mod">
          <ac:chgData name="Ken Tsang" userId="S::k.tsang@andersdx.com::e287c144-8a00-4ad8-a495-9afa6baa39f3" providerId="AD" clId="Web-{339D9BF7-07A6-C942-ACE1-D651455ED943}" dt="2024-07-02T14:26:53.659" v="13"/>
          <ac:picMkLst>
            <pc:docMk/>
            <pc:sldMk cId="2374273632" sldId="260"/>
            <ac:picMk id="4" creationId="{F03D1FC3-7A86-E813-6021-C10A39EF41BE}"/>
          </ac:picMkLst>
        </pc:picChg>
        <pc:picChg chg="add mod">
          <ac:chgData name="Ken Tsang" userId="S::k.tsang@andersdx.com::e287c144-8a00-4ad8-a495-9afa6baa39f3" providerId="AD" clId="Web-{339D9BF7-07A6-C942-ACE1-D651455ED943}" dt="2024-07-02T14:27:22.599" v="16" actId="14100"/>
          <ac:picMkLst>
            <pc:docMk/>
            <pc:sldMk cId="2374273632" sldId="260"/>
            <ac:picMk id="5" creationId="{3FE21917-D481-DE00-707D-958BFBBAA927}"/>
          </ac:picMkLst>
        </pc:picChg>
      </pc:sldChg>
      <pc:sldChg chg="addSp delSp modSp">
        <pc:chgData name="Ken Tsang" userId="S::k.tsang@andersdx.com::e287c144-8a00-4ad8-a495-9afa6baa39f3" providerId="AD" clId="Web-{339D9BF7-07A6-C942-ACE1-D651455ED943}" dt="2024-07-02T14:26:39.174" v="12" actId="1076"/>
        <pc:sldMkLst>
          <pc:docMk/>
          <pc:sldMk cId="4136992350" sldId="262"/>
        </pc:sldMkLst>
        <pc:spChg chg="add del mod">
          <ac:chgData name="Ken Tsang" userId="S::k.tsang@andersdx.com::e287c144-8a00-4ad8-a495-9afa6baa39f3" providerId="AD" clId="Web-{339D9BF7-07A6-C942-ACE1-D651455ED943}" dt="2024-07-02T14:26:32.986" v="10"/>
          <ac:spMkLst>
            <pc:docMk/>
            <pc:sldMk cId="4136992350" sldId="262"/>
            <ac:spMk id="4" creationId="{5E1CF0F9-58C8-FF55-31CE-304AB49E2A54}"/>
          </ac:spMkLst>
        </pc:spChg>
        <pc:picChg chg="add mod ord">
          <ac:chgData name="Ken Tsang" userId="S::k.tsang@andersdx.com::e287c144-8a00-4ad8-a495-9afa6baa39f3" providerId="AD" clId="Web-{339D9BF7-07A6-C942-ACE1-D651455ED943}" dt="2024-07-02T14:26:39.174" v="12" actId="1076"/>
          <ac:picMkLst>
            <pc:docMk/>
            <pc:sldMk cId="4136992350" sldId="262"/>
            <ac:picMk id="5" creationId="{2065DCD5-3A98-42B1-8FDC-DF0C4ACFE940}"/>
          </ac:picMkLst>
        </pc:picChg>
        <pc:picChg chg="del">
          <ac:chgData name="Ken Tsang" userId="S::k.tsang@andersdx.com::e287c144-8a00-4ad8-a495-9afa6baa39f3" providerId="AD" clId="Web-{339D9BF7-07A6-C942-ACE1-D651455ED943}" dt="2024-07-02T14:22:56.176" v="2"/>
          <ac:picMkLst>
            <pc:docMk/>
            <pc:sldMk cId="4136992350" sldId="262"/>
            <ac:picMk id="7" creationId="{A8B97CA7-8728-FD04-0290-D29FDC7D9E09}"/>
          </ac:picMkLst>
        </pc:picChg>
      </pc:sldChg>
    </pc:docChg>
  </pc:docChgLst>
</pc:chgInfo>
</file>

<file path=ppt/comments/modernComment_100_2B08E4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07D8BE-8333-4974-AD34-53AA2C89629F}" authorId="{F0E44AB0-30E7-B396-4109-E49D1499CF9F}" status="resolved" created="2024-07-01T16:32:44.18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22003147" sldId="256"/>
      <ac:spMk id="2" creationId="{D00085E2-CD4D-76B7-D713-57A463C550EA}"/>
    </ac:deMkLst>
    <p188:txBody>
      <a:bodyPr/>
      <a:lstStyle/>
      <a:p>
        <a:r>
          <a:rPr lang="en-GB"/>
          <a:t>Change the title in:
"Machine Learning - Hardware Acceleration Efficiency and Performance Comparison"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7-02T15:55:58.518" authorId="{F0E44AB0-30E7-B396-4109-E49D1499CF9F}"/>
          </p223:rxn>
        </p223:reactions>
      </p:ext>
    </p188:extLst>
  </p188:cm>
  <p188:cm id="{19B5EB09-A3D6-410E-8525-98531E2CC0EB}" authorId="{F0E44AB0-30E7-B396-4109-E49D1499CF9F}" status="resolved" created="2024-07-01T16:33:37.0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22003147" sldId="256"/>
      <ac:spMk id="3" creationId="{8A2F9B43-E74A-E341-206F-1A1C4F11D5DB}"/>
    </ac:deMkLst>
    <p188:txBody>
      <a:bodyPr/>
      <a:lstStyle/>
      <a:p>
        <a:r>
          <a:rPr lang="en-GB"/>
          <a:t>Subtitle:
"Analysis of Anders Embedded platforms and 3rd Party accelerators"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7-02T15:56:03.448" authorId="{F0E44AB0-30E7-B396-4109-E49D1499CF9F}"/>
          </p223:rxn>
        </p223:reactions>
      </p:ext>
    </p188:extLst>
  </p188:cm>
</p188:cmLst>
</file>

<file path=ppt/comments/modernComment_103_599A6F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30C314-415E-4EFE-A798-96BD36712F39}" authorId="{F0E44AB0-30E7-B396-4109-E49D1499CF9F}" status="resolved" created="2024-06-25T16:02:38.275" complete="100000">
    <pc:sldMkLst xmlns:pc="http://schemas.microsoft.com/office/powerpoint/2013/main/command">
      <pc:docMk/>
      <pc:sldMk cId="1503293190" sldId="259"/>
    </pc:sldMkLst>
    <p188:txBody>
      <a:bodyPr/>
      <a:lstStyle/>
      <a:p>
        <a:r>
          <a:rPr lang="en-GB"/>
          <a:t>Add conclusion on the cost adder.</a:t>
        </a:r>
      </a:p>
    </p188:txBody>
  </p188:cm>
</p188:cmLst>
</file>

<file path=ppt/comments/modernComment_104_8D848A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6BE69E-AFDB-493A-81CE-43737EF6624C}" authorId="{F0E44AB0-30E7-B396-4109-E49D1499CF9F}" status="resolved" created="2024-06-25T15:49:58.469" complete="100000">
    <pc:sldMkLst xmlns:pc="http://schemas.microsoft.com/office/powerpoint/2013/main/command">
      <pc:docMk/>
      <pc:sldMk cId="2374273632" sldId="260"/>
    </pc:sldMkLst>
    <p188:txBody>
      <a:bodyPr/>
      <a:lstStyle/>
      <a:p>
        <a:r>
          <a:rPr lang="en-GB"/>
          <a:t>Visually group the main HW platform. </a:t>
        </a:r>
      </a:p>
    </p188:txBody>
  </p188:cm>
  <p188:cm id="{1DD57E27-3FB4-4FB5-8E11-F5754A695585}" authorId="{F0E44AB0-30E7-B396-4109-E49D1499CF9F}" status="resolved" created="2024-06-25T15:50:19.442" complete="100000">
    <pc:sldMkLst xmlns:pc="http://schemas.microsoft.com/office/powerpoint/2013/main/command">
      <pc:docMk/>
      <pc:sldMk cId="2374273632" sldId="260"/>
    </pc:sldMkLst>
    <p188:txBody>
      <a:bodyPr/>
      <a:lstStyle/>
      <a:p>
        <a:r>
          <a:rPr lang="en-GB"/>
          <a:t>Colour code the bars related to the same Accelerator.</a:t>
        </a:r>
      </a:p>
    </p188:txBody>
  </p188:cm>
  <p188:cm id="{4443BF1E-58E3-45AC-97A6-DFAE952694CB}" authorId="{F0E44AB0-30E7-B396-4109-E49D1499CF9F}" status="resolved" created="2024-06-25T16:03:49.633" complete="100000">
    <pc:sldMkLst xmlns:pc="http://schemas.microsoft.com/office/powerpoint/2013/main/command">
      <pc:docMk/>
      <pc:sldMk cId="2374273632" sldId="260"/>
    </pc:sldMkLst>
    <p188:txBody>
      <a:bodyPr/>
      <a:lstStyle/>
      <a:p>
        <a:r>
          <a:rPr lang="en-GB"/>
          <a:t>Add bullet points of the key considerations from the excel file</a:t>
        </a:r>
      </a:p>
    </p188:txBody>
  </p188:cm>
</p188:cmLst>
</file>

<file path=ppt/comments/modernComment_106_F6957E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DD34D9-3860-4E37-80E6-BAF4EC09EF3F}" authorId="{F0E44AB0-30E7-B396-4109-E49D1499CF9F}" status="resolved" created="2024-06-25T15:48:56.79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6992350" sldId="262"/>
      <ac:picMk id="5" creationId="{D6C59F99-E74D-3639-54BB-2EFB8EFAB46D}"/>
    </ac:deMkLst>
    <p188:txBody>
      <a:bodyPr/>
      <a:lstStyle/>
      <a:p>
        <a:r>
          <a:rPr lang="en-GB"/>
          <a:t>Remove Idle Power results. Keep only Max power when running the model</a:t>
        </a:r>
      </a:p>
    </p188:txBody>
  </p188:cm>
</p188:cmLst>
</file>

<file path=ppt/comments/modernComment_107_4CA5A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772ACB-9C24-4963-A614-0009AEE38763}" authorId="{F0E44AB0-30E7-B396-4109-E49D1499CF9F}" status="resolved" created="2024-06-25T15:49:34.764" complete="100000">
    <pc:sldMkLst xmlns:pc="http://schemas.microsoft.com/office/powerpoint/2013/main/command">
      <pc:docMk/>
      <pc:sldMk cId="1285925162" sldId="263"/>
    </pc:sldMkLst>
    <p188:txBody>
      <a:bodyPr/>
      <a:lstStyle/>
      <a:p>
        <a:r>
          <a:rPr lang="en-GB"/>
          <a:t>Represent both CPU and Accelerator temperature as two columns next to each other (like you were doing for power)
</a:t>
        </a:r>
      </a:p>
    </p188:txBody>
  </p188:cm>
  <p188:cm id="{DDA2D2A5-4A17-4475-BFC2-0047CC378179}" authorId="{F0E44AB0-30E7-B396-4109-E49D1499CF9F}" status="resolved" created="2024-06-25T15:59:43.514" complete="100000">
    <pc:sldMkLst xmlns:pc="http://schemas.microsoft.com/office/powerpoint/2013/main/command">
      <pc:docMk/>
      <pc:sldMk cId="1285925162" sldId="263"/>
    </pc:sldMkLst>
    <p188:txBody>
      <a:bodyPr/>
      <a:lstStyle/>
      <a:p>
        <a:r>
          <a:rPr lang="en-GB"/>
          <a:t>For CPU, use the average of all the available CPU zones.</a:t>
        </a:r>
      </a:p>
    </p188:txBody>
  </p188:cm>
</p188:cmLst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C3AF3-BD00-4915-A8FA-4604687F1E7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7E525-54F6-4A44-9102-8D775EDF4EFB}">
      <dgm:prSet/>
      <dgm:spPr/>
      <dgm:t>
        <a:bodyPr/>
        <a:lstStyle/>
        <a:p>
          <a:r>
            <a:rPr lang="en-GB" b="1" i="0"/>
            <a:t>Overview of YOLOv5s Model:</a:t>
          </a:r>
          <a:endParaRPr lang="en-US"/>
        </a:p>
      </dgm:t>
    </dgm:pt>
    <dgm:pt modelId="{22DC2BC9-7275-448E-9E1A-08AB5A94E350}" type="parTrans" cxnId="{DEB3DF9A-3073-4C4C-A461-1CE6BC107845}">
      <dgm:prSet/>
      <dgm:spPr/>
      <dgm:t>
        <a:bodyPr/>
        <a:lstStyle/>
        <a:p>
          <a:endParaRPr lang="en-US"/>
        </a:p>
      </dgm:t>
    </dgm:pt>
    <dgm:pt modelId="{F5264F76-873B-4691-A2FD-4B4DE3A867B6}" type="sibTrans" cxnId="{DEB3DF9A-3073-4C4C-A461-1CE6BC107845}">
      <dgm:prSet/>
      <dgm:spPr/>
      <dgm:t>
        <a:bodyPr/>
        <a:lstStyle/>
        <a:p>
          <a:endParaRPr lang="en-US"/>
        </a:p>
      </dgm:t>
    </dgm:pt>
    <dgm:pt modelId="{810261B0-07B7-486E-B7D8-13B73EC6D646}">
      <dgm:prSet/>
      <dgm:spPr/>
      <dgm:t>
        <a:bodyPr/>
        <a:lstStyle/>
        <a:p>
          <a:r>
            <a:rPr lang="en-GB" b="0" i="0"/>
            <a:t>YOLOv5s: a popular deep learning (pre-trained) model for object detection.</a:t>
          </a:r>
          <a:endParaRPr lang="en-US"/>
        </a:p>
      </dgm:t>
    </dgm:pt>
    <dgm:pt modelId="{23BEC1EF-129A-46F9-9A1E-C4F490C9E5D7}" type="parTrans" cxnId="{B28C2237-082F-4F4F-B44F-DA198A57749F}">
      <dgm:prSet/>
      <dgm:spPr/>
      <dgm:t>
        <a:bodyPr/>
        <a:lstStyle/>
        <a:p>
          <a:endParaRPr lang="en-US"/>
        </a:p>
      </dgm:t>
    </dgm:pt>
    <dgm:pt modelId="{46D8939E-CB90-4676-93A1-9552A54C0F06}" type="sibTrans" cxnId="{B28C2237-082F-4F4F-B44F-DA198A57749F}">
      <dgm:prSet/>
      <dgm:spPr/>
      <dgm:t>
        <a:bodyPr/>
        <a:lstStyle/>
        <a:p>
          <a:endParaRPr lang="en-US"/>
        </a:p>
      </dgm:t>
    </dgm:pt>
    <dgm:pt modelId="{E4DC5F21-DC44-46E6-BD1E-AB9A94565310}">
      <dgm:prSet/>
      <dgm:spPr/>
      <dgm:t>
        <a:bodyPr/>
        <a:lstStyle/>
        <a:p>
          <a:r>
            <a:rPr lang="en-GB" b="0" i="0"/>
            <a:t>Applications in various computer vision tasks such as real-time object tracking and image analysis.</a:t>
          </a:r>
          <a:endParaRPr lang="en-US"/>
        </a:p>
      </dgm:t>
    </dgm:pt>
    <dgm:pt modelId="{6D82D0DE-BABF-4E48-B5A5-2CCD0CB5EC66}" type="parTrans" cxnId="{E9BFE103-7672-4CB2-9BBA-AFE6C722BC14}">
      <dgm:prSet/>
      <dgm:spPr/>
      <dgm:t>
        <a:bodyPr/>
        <a:lstStyle/>
        <a:p>
          <a:endParaRPr lang="en-US"/>
        </a:p>
      </dgm:t>
    </dgm:pt>
    <dgm:pt modelId="{47C4C2A8-AE33-4424-90D5-C3F82E459EDC}" type="sibTrans" cxnId="{E9BFE103-7672-4CB2-9BBA-AFE6C722BC14}">
      <dgm:prSet/>
      <dgm:spPr/>
      <dgm:t>
        <a:bodyPr/>
        <a:lstStyle/>
        <a:p>
          <a:endParaRPr lang="en-US"/>
        </a:p>
      </dgm:t>
    </dgm:pt>
    <dgm:pt modelId="{210FEC34-A714-4384-B496-B121C061EFD9}">
      <dgm:prSet/>
      <dgm:spPr/>
      <dgm:t>
        <a:bodyPr/>
        <a:lstStyle/>
        <a:p>
          <a:r>
            <a:rPr lang="en-GB" b="1" i="0"/>
            <a:t>Importance of Hardware Configuration:</a:t>
          </a:r>
          <a:endParaRPr lang="en-US"/>
        </a:p>
      </dgm:t>
    </dgm:pt>
    <dgm:pt modelId="{74F5AC9A-C30C-4793-9482-8819227E87CE}" type="parTrans" cxnId="{8631437C-9E4D-43F7-A158-C688FC20F4F3}">
      <dgm:prSet/>
      <dgm:spPr/>
      <dgm:t>
        <a:bodyPr/>
        <a:lstStyle/>
        <a:p>
          <a:endParaRPr lang="en-US"/>
        </a:p>
      </dgm:t>
    </dgm:pt>
    <dgm:pt modelId="{756B3EE2-AAA5-48B5-B874-D636373D2C8F}" type="sibTrans" cxnId="{8631437C-9E4D-43F7-A158-C688FC20F4F3}">
      <dgm:prSet/>
      <dgm:spPr/>
      <dgm:t>
        <a:bodyPr/>
        <a:lstStyle/>
        <a:p>
          <a:endParaRPr lang="en-US"/>
        </a:p>
      </dgm:t>
    </dgm:pt>
    <dgm:pt modelId="{3FD005A8-B85F-401A-9DD7-1DDD329C4596}">
      <dgm:prSet/>
      <dgm:spPr/>
      <dgm:t>
        <a:bodyPr/>
        <a:lstStyle/>
        <a:p>
          <a:r>
            <a:rPr lang="en-GB" b="0" i="0"/>
            <a:t>Hardware significantly impacts the performance and efficiency of deep learning models.</a:t>
          </a:r>
          <a:endParaRPr lang="en-US"/>
        </a:p>
      </dgm:t>
    </dgm:pt>
    <dgm:pt modelId="{ED36D3EF-0E5A-4C4A-87CF-5DBAD23E1C58}" type="parTrans" cxnId="{D1593022-68AA-488F-BBEA-421AFB16FEF8}">
      <dgm:prSet/>
      <dgm:spPr/>
      <dgm:t>
        <a:bodyPr/>
        <a:lstStyle/>
        <a:p>
          <a:endParaRPr lang="en-US"/>
        </a:p>
      </dgm:t>
    </dgm:pt>
    <dgm:pt modelId="{C66A2BC5-8857-4181-8E34-AE6CBD79CE71}" type="sibTrans" cxnId="{D1593022-68AA-488F-BBEA-421AFB16FEF8}">
      <dgm:prSet/>
      <dgm:spPr/>
      <dgm:t>
        <a:bodyPr/>
        <a:lstStyle/>
        <a:p>
          <a:endParaRPr lang="en-US"/>
        </a:p>
      </dgm:t>
    </dgm:pt>
    <dgm:pt modelId="{28F94582-96B8-4EB8-BABE-913AF0300486}">
      <dgm:prSet/>
      <dgm:spPr/>
      <dgm:t>
        <a:bodyPr/>
        <a:lstStyle/>
        <a:p>
          <a:r>
            <a:rPr lang="en-GB" b="0" i="0"/>
            <a:t>The need to compare different hardware setups to determine optimal configurations.</a:t>
          </a:r>
          <a:endParaRPr lang="en-US"/>
        </a:p>
      </dgm:t>
    </dgm:pt>
    <dgm:pt modelId="{F38C2CD5-2A03-406A-AB06-FBE48991D1A3}" type="parTrans" cxnId="{86410673-8C8A-4BC5-BD47-0F159C3077FE}">
      <dgm:prSet/>
      <dgm:spPr/>
      <dgm:t>
        <a:bodyPr/>
        <a:lstStyle/>
        <a:p>
          <a:endParaRPr lang="en-US"/>
        </a:p>
      </dgm:t>
    </dgm:pt>
    <dgm:pt modelId="{B8594F75-93CF-4982-A2B8-B7F29C066EFD}" type="sibTrans" cxnId="{86410673-8C8A-4BC5-BD47-0F159C3077FE}">
      <dgm:prSet/>
      <dgm:spPr/>
      <dgm:t>
        <a:bodyPr/>
        <a:lstStyle/>
        <a:p>
          <a:endParaRPr lang="en-US"/>
        </a:p>
      </dgm:t>
    </dgm:pt>
    <dgm:pt modelId="{043B992A-4EF8-410D-B692-9FF04BC6DB41}">
      <dgm:prSet/>
      <dgm:spPr/>
      <dgm:t>
        <a:bodyPr/>
        <a:lstStyle/>
        <a:p>
          <a:r>
            <a:rPr lang="en-GB" b="1" i="0"/>
            <a:t>Tested Hardware Configurations:</a:t>
          </a:r>
          <a:endParaRPr lang="en-US"/>
        </a:p>
      </dgm:t>
    </dgm:pt>
    <dgm:pt modelId="{FE005AE5-3D3D-4EEF-A93F-7AD4BA09F916}" type="parTrans" cxnId="{41E67896-32F1-4B3F-BD35-DE19741A320B}">
      <dgm:prSet/>
      <dgm:spPr/>
      <dgm:t>
        <a:bodyPr/>
        <a:lstStyle/>
        <a:p>
          <a:endParaRPr lang="en-US"/>
        </a:p>
      </dgm:t>
    </dgm:pt>
    <dgm:pt modelId="{C934650C-7B3C-4D24-83B9-37F83AB51630}" type="sibTrans" cxnId="{41E67896-32F1-4B3F-BD35-DE19741A320B}">
      <dgm:prSet/>
      <dgm:spPr/>
      <dgm:t>
        <a:bodyPr/>
        <a:lstStyle/>
        <a:p>
          <a:endParaRPr lang="en-US"/>
        </a:p>
      </dgm:t>
    </dgm:pt>
    <dgm:pt modelId="{FCE5A19B-4964-4CEA-A86D-E58B0E23BA7D}">
      <dgm:prSet/>
      <dgm:spPr/>
      <dgm:t>
        <a:bodyPr/>
        <a:lstStyle/>
        <a:p>
          <a:r>
            <a:rPr lang="en-GB" b="1" i="0"/>
            <a:t>CPU:</a:t>
          </a:r>
          <a:r>
            <a:rPr lang="en-GB" b="0" i="0"/>
            <a:t> General-purpose processors without dedicated AI acceleration.</a:t>
          </a:r>
          <a:endParaRPr lang="en-US"/>
        </a:p>
      </dgm:t>
    </dgm:pt>
    <dgm:pt modelId="{F8C0D095-DA8C-46A4-9C3E-02F2269305DC}" type="parTrans" cxnId="{09AE85F0-91C3-4298-9CB1-5D81DE2ECDE3}">
      <dgm:prSet/>
      <dgm:spPr/>
      <dgm:t>
        <a:bodyPr/>
        <a:lstStyle/>
        <a:p>
          <a:endParaRPr lang="en-US"/>
        </a:p>
      </dgm:t>
    </dgm:pt>
    <dgm:pt modelId="{2FBD16BF-938D-4A4B-B8C8-F7AA3A453A96}" type="sibTrans" cxnId="{09AE85F0-91C3-4298-9CB1-5D81DE2ECDE3}">
      <dgm:prSet/>
      <dgm:spPr/>
      <dgm:t>
        <a:bodyPr/>
        <a:lstStyle/>
        <a:p>
          <a:endParaRPr lang="en-US"/>
        </a:p>
      </dgm:t>
    </dgm:pt>
    <dgm:pt modelId="{CCAA1BF6-4358-486E-9EDF-39F41EF9F778}">
      <dgm:prSet/>
      <dgm:spPr/>
      <dgm:t>
        <a:bodyPr/>
        <a:lstStyle/>
        <a:p>
          <a:r>
            <a:rPr lang="en-GB" b="1" i="0"/>
            <a:t>ARM and x86 Systems:</a:t>
          </a:r>
          <a:r>
            <a:rPr lang="en-GB" b="0" i="0"/>
            <a:t> Different architectures used in various embedded and edge devices.</a:t>
          </a:r>
          <a:endParaRPr lang="en-US"/>
        </a:p>
      </dgm:t>
    </dgm:pt>
    <dgm:pt modelId="{A52E166F-90C0-4BC2-9EEA-04D698C49C06}" type="parTrans" cxnId="{A9502E30-A258-4A4D-9D0A-D1447C1AAA84}">
      <dgm:prSet/>
      <dgm:spPr/>
      <dgm:t>
        <a:bodyPr/>
        <a:lstStyle/>
        <a:p>
          <a:endParaRPr lang="en-US"/>
        </a:p>
      </dgm:t>
    </dgm:pt>
    <dgm:pt modelId="{60C48725-F8A8-4CE1-AF35-29565BF79537}" type="sibTrans" cxnId="{A9502E30-A258-4A4D-9D0A-D1447C1AAA84}">
      <dgm:prSet/>
      <dgm:spPr/>
      <dgm:t>
        <a:bodyPr/>
        <a:lstStyle/>
        <a:p>
          <a:endParaRPr lang="en-US"/>
        </a:p>
      </dgm:t>
    </dgm:pt>
    <dgm:pt modelId="{7BD77566-4F90-45C4-BFC2-8AC308C4897D}">
      <dgm:prSet/>
      <dgm:spPr/>
      <dgm:t>
        <a:bodyPr/>
        <a:lstStyle/>
        <a:p>
          <a:r>
            <a:rPr lang="en-GB" b="1" i="0"/>
            <a:t>AI Accelerators:</a:t>
          </a:r>
          <a:r>
            <a:rPr lang="en-GB" b="0" i="0"/>
            <a:t> Specialized hardware (Coral TPU, Hailo-8, onboard NPU) designed to accelerate AI inference.</a:t>
          </a:r>
          <a:endParaRPr lang="en-US"/>
        </a:p>
      </dgm:t>
    </dgm:pt>
    <dgm:pt modelId="{048A1832-23AD-4F28-8242-F104BF0DED98}" type="parTrans" cxnId="{EB14FD93-BDA3-4D4D-A937-74B22117C2D9}">
      <dgm:prSet/>
      <dgm:spPr/>
      <dgm:t>
        <a:bodyPr/>
        <a:lstStyle/>
        <a:p>
          <a:endParaRPr lang="en-US"/>
        </a:p>
      </dgm:t>
    </dgm:pt>
    <dgm:pt modelId="{05AA7645-8961-4A72-A528-D47BF7BF0D7B}" type="sibTrans" cxnId="{EB14FD93-BDA3-4D4D-A937-74B22117C2D9}">
      <dgm:prSet/>
      <dgm:spPr/>
      <dgm:t>
        <a:bodyPr/>
        <a:lstStyle/>
        <a:p>
          <a:endParaRPr lang="en-US"/>
        </a:p>
      </dgm:t>
    </dgm:pt>
    <dgm:pt modelId="{80DE8E59-CA04-4A18-9270-8CE12FBD534F}" type="pres">
      <dgm:prSet presAssocID="{88BC3AF3-BD00-4915-A8FA-4604687F1E75}" presName="linear" presStyleCnt="0">
        <dgm:presLayoutVars>
          <dgm:dir/>
          <dgm:animLvl val="lvl"/>
          <dgm:resizeHandles val="exact"/>
        </dgm:presLayoutVars>
      </dgm:prSet>
      <dgm:spPr/>
    </dgm:pt>
    <dgm:pt modelId="{72CB4282-DED2-481B-98DC-DE3660E92AB3}" type="pres">
      <dgm:prSet presAssocID="{F9F7E525-54F6-4A44-9102-8D775EDF4EFB}" presName="parentLin" presStyleCnt="0"/>
      <dgm:spPr/>
    </dgm:pt>
    <dgm:pt modelId="{8AC3AF38-FE40-4134-9577-1D4871313B04}" type="pres">
      <dgm:prSet presAssocID="{F9F7E525-54F6-4A44-9102-8D775EDF4EFB}" presName="parentLeftMargin" presStyleLbl="node1" presStyleIdx="0" presStyleCnt="3"/>
      <dgm:spPr/>
    </dgm:pt>
    <dgm:pt modelId="{E5BA71E5-6784-45AD-9342-FA08924110A3}" type="pres">
      <dgm:prSet presAssocID="{F9F7E525-54F6-4A44-9102-8D775EDF4EF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855264-690E-4A2E-A76D-32221E991B8E}" type="pres">
      <dgm:prSet presAssocID="{F9F7E525-54F6-4A44-9102-8D775EDF4EFB}" presName="negativeSpace" presStyleCnt="0"/>
      <dgm:spPr/>
    </dgm:pt>
    <dgm:pt modelId="{CE509EC6-DE7F-43FE-A745-363C3A42DB1F}" type="pres">
      <dgm:prSet presAssocID="{F9F7E525-54F6-4A44-9102-8D775EDF4EFB}" presName="childText" presStyleLbl="conFgAcc1" presStyleIdx="0" presStyleCnt="3">
        <dgm:presLayoutVars>
          <dgm:bulletEnabled val="1"/>
        </dgm:presLayoutVars>
      </dgm:prSet>
      <dgm:spPr/>
    </dgm:pt>
    <dgm:pt modelId="{4AE9386E-1899-4AD8-B778-66DE0F8C6385}" type="pres">
      <dgm:prSet presAssocID="{F5264F76-873B-4691-A2FD-4B4DE3A867B6}" presName="spaceBetweenRectangles" presStyleCnt="0"/>
      <dgm:spPr/>
    </dgm:pt>
    <dgm:pt modelId="{0703ED41-1D09-4722-AD88-80338EEFAB2F}" type="pres">
      <dgm:prSet presAssocID="{210FEC34-A714-4384-B496-B121C061EFD9}" presName="parentLin" presStyleCnt="0"/>
      <dgm:spPr/>
    </dgm:pt>
    <dgm:pt modelId="{D11C41F7-6DDF-4D71-9137-3EBEE1644FF1}" type="pres">
      <dgm:prSet presAssocID="{210FEC34-A714-4384-B496-B121C061EFD9}" presName="parentLeftMargin" presStyleLbl="node1" presStyleIdx="0" presStyleCnt="3"/>
      <dgm:spPr/>
    </dgm:pt>
    <dgm:pt modelId="{2C933CE7-07B0-49DB-99AB-31F1A81903A1}" type="pres">
      <dgm:prSet presAssocID="{210FEC34-A714-4384-B496-B121C061EFD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3340B4-A0C6-4988-AA0E-BCF10DAAA8D9}" type="pres">
      <dgm:prSet presAssocID="{210FEC34-A714-4384-B496-B121C061EFD9}" presName="negativeSpace" presStyleCnt="0"/>
      <dgm:spPr/>
    </dgm:pt>
    <dgm:pt modelId="{DA985EF2-1E18-4F46-823D-33B07793DAFA}" type="pres">
      <dgm:prSet presAssocID="{210FEC34-A714-4384-B496-B121C061EFD9}" presName="childText" presStyleLbl="conFgAcc1" presStyleIdx="1" presStyleCnt="3">
        <dgm:presLayoutVars>
          <dgm:bulletEnabled val="1"/>
        </dgm:presLayoutVars>
      </dgm:prSet>
      <dgm:spPr/>
    </dgm:pt>
    <dgm:pt modelId="{52E180D3-767E-4449-A549-E797CCB50FA6}" type="pres">
      <dgm:prSet presAssocID="{756B3EE2-AAA5-48B5-B874-D636373D2C8F}" presName="spaceBetweenRectangles" presStyleCnt="0"/>
      <dgm:spPr/>
    </dgm:pt>
    <dgm:pt modelId="{4E2209A4-53AC-49E0-B28D-B83FCDC5544D}" type="pres">
      <dgm:prSet presAssocID="{043B992A-4EF8-410D-B692-9FF04BC6DB41}" presName="parentLin" presStyleCnt="0"/>
      <dgm:spPr/>
    </dgm:pt>
    <dgm:pt modelId="{91678CCD-1CAC-45EE-B65C-C75F0657526A}" type="pres">
      <dgm:prSet presAssocID="{043B992A-4EF8-410D-B692-9FF04BC6DB41}" presName="parentLeftMargin" presStyleLbl="node1" presStyleIdx="1" presStyleCnt="3"/>
      <dgm:spPr/>
    </dgm:pt>
    <dgm:pt modelId="{07CD7EB0-CBD2-4C8C-9B4C-D6DA11C5F6A5}" type="pres">
      <dgm:prSet presAssocID="{043B992A-4EF8-410D-B692-9FF04BC6DB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7D73A52-0E8E-4326-BA06-E02E3AFA5166}" type="pres">
      <dgm:prSet presAssocID="{043B992A-4EF8-410D-B692-9FF04BC6DB41}" presName="negativeSpace" presStyleCnt="0"/>
      <dgm:spPr/>
    </dgm:pt>
    <dgm:pt modelId="{77853DCE-ADE2-4E5A-A776-757E114C41FD}" type="pres">
      <dgm:prSet presAssocID="{043B992A-4EF8-410D-B692-9FF04BC6DB4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9BFE103-7672-4CB2-9BBA-AFE6C722BC14}" srcId="{F9F7E525-54F6-4A44-9102-8D775EDF4EFB}" destId="{E4DC5F21-DC44-46E6-BD1E-AB9A94565310}" srcOrd="1" destOrd="0" parTransId="{6D82D0DE-BABF-4E48-B5A5-2CCD0CB5EC66}" sibTransId="{47C4C2A8-AE33-4424-90D5-C3F82E459EDC}"/>
    <dgm:cxn modelId="{4AB56D09-5989-43CF-BD61-F5771B18289B}" type="presOf" srcId="{CCAA1BF6-4358-486E-9EDF-39F41EF9F778}" destId="{77853DCE-ADE2-4E5A-A776-757E114C41FD}" srcOrd="0" destOrd="1" presId="urn:microsoft.com/office/officeart/2005/8/layout/list1"/>
    <dgm:cxn modelId="{D1593022-68AA-488F-BBEA-421AFB16FEF8}" srcId="{210FEC34-A714-4384-B496-B121C061EFD9}" destId="{3FD005A8-B85F-401A-9DD7-1DDD329C4596}" srcOrd="0" destOrd="0" parTransId="{ED36D3EF-0E5A-4C4A-87CF-5DBAD23E1C58}" sibTransId="{C66A2BC5-8857-4181-8E34-AE6CBD79CE71}"/>
    <dgm:cxn modelId="{A9502E30-A258-4A4D-9D0A-D1447C1AAA84}" srcId="{043B992A-4EF8-410D-B692-9FF04BC6DB41}" destId="{CCAA1BF6-4358-486E-9EDF-39F41EF9F778}" srcOrd="1" destOrd="0" parTransId="{A52E166F-90C0-4BC2-9EEA-04D698C49C06}" sibTransId="{60C48725-F8A8-4CE1-AF35-29565BF79537}"/>
    <dgm:cxn modelId="{B28C2237-082F-4F4F-B44F-DA198A57749F}" srcId="{F9F7E525-54F6-4A44-9102-8D775EDF4EFB}" destId="{810261B0-07B7-486E-B7D8-13B73EC6D646}" srcOrd="0" destOrd="0" parTransId="{23BEC1EF-129A-46F9-9A1E-C4F490C9E5D7}" sibTransId="{46D8939E-CB90-4676-93A1-9552A54C0F06}"/>
    <dgm:cxn modelId="{82BE0E5F-49CA-43EA-8547-3601A59AFA3C}" type="presOf" srcId="{88BC3AF3-BD00-4915-A8FA-4604687F1E75}" destId="{80DE8E59-CA04-4A18-9270-8CE12FBD534F}" srcOrd="0" destOrd="0" presId="urn:microsoft.com/office/officeart/2005/8/layout/list1"/>
    <dgm:cxn modelId="{86410673-8C8A-4BC5-BD47-0F159C3077FE}" srcId="{210FEC34-A714-4384-B496-B121C061EFD9}" destId="{28F94582-96B8-4EB8-BABE-913AF0300486}" srcOrd="1" destOrd="0" parTransId="{F38C2CD5-2A03-406A-AB06-FBE48991D1A3}" sibTransId="{B8594F75-93CF-4982-A2B8-B7F29C066EFD}"/>
    <dgm:cxn modelId="{8631437C-9E4D-43F7-A158-C688FC20F4F3}" srcId="{88BC3AF3-BD00-4915-A8FA-4604687F1E75}" destId="{210FEC34-A714-4384-B496-B121C061EFD9}" srcOrd="1" destOrd="0" parTransId="{74F5AC9A-C30C-4793-9482-8819227E87CE}" sibTransId="{756B3EE2-AAA5-48B5-B874-D636373D2C8F}"/>
    <dgm:cxn modelId="{386C8D86-506E-4936-B644-2199F841547C}" type="presOf" srcId="{F9F7E525-54F6-4A44-9102-8D775EDF4EFB}" destId="{E5BA71E5-6784-45AD-9342-FA08924110A3}" srcOrd="1" destOrd="0" presId="urn:microsoft.com/office/officeart/2005/8/layout/list1"/>
    <dgm:cxn modelId="{6D22748E-8486-4F59-A5AE-8A51BC8A3BC0}" type="presOf" srcId="{7BD77566-4F90-45C4-BFC2-8AC308C4897D}" destId="{77853DCE-ADE2-4E5A-A776-757E114C41FD}" srcOrd="0" destOrd="2" presId="urn:microsoft.com/office/officeart/2005/8/layout/list1"/>
    <dgm:cxn modelId="{EB14FD93-BDA3-4D4D-A937-74B22117C2D9}" srcId="{043B992A-4EF8-410D-B692-9FF04BC6DB41}" destId="{7BD77566-4F90-45C4-BFC2-8AC308C4897D}" srcOrd="2" destOrd="0" parTransId="{048A1832-23AD-4F28-8242-F104BF0DED98}" sibTransId="{05AA7645-8961-4A72-A528-D47BF7BF0D7B}"/>
    <dgm:cxn modelId="{41E67896-32F1-4B3F-BD35-DE19741A320B}" srcId="{88BC3AF3-BD00-4915-A8FA-4604687F1E75}" destId="{043B992A-4EF8-410D-B692-9FF04BC6DB41}" srcOrd="2" destOrd="0" parTransId="{FE005AE5-3D3D-4EEF-A93F-7AD4BA09F916}" sibTransId="{C934650C-7B3C-4D24-83B9-37F83AB51630}"/>
    <dgm:cxn modelId="{DEB3DF9A-3073-4C4C-A461-1CE6BC107845}" srcId="{88BC3AF3-BD00-4915-A8FA-4604687F1E75}" destId="{F9F7E525-54F6-4A44-9102-8D775EDF4EFB}" srcOrd="0" destOrd="0" parTransId="{22DC2BC9-7275-448E-9E1A-08AB5A94E350}" sibTransId="{F5264F76-873B-4691-A2FD-4B4DE3A867B6}"/>
    <dgm:cxn modelId="{9770D5AE-264F-4596-B42D-1269D0AFD09A}" type="presOf" srcId="{E4DC5F21-DC44-46E6-BD1E-AB9A94565310}" destId="{CE509EC6-DE7F-43FE-A745-363C3A42DB1F}" srcOrd="0" destOrd="1" presId="urn:microsoft.com/office/officeart/2005/8/layout/list1"/>
    <dgm:cxn modelId="{BB6DEFB9-C9AD-48E0-9553-17D053C6B638}" type="presOf" srcId="{3FD005A8-B85F-401A-9DD7-1DDD329C4596}" destId="{DA985EF2-1E18-4F46-823D-33B07793DAFA}" srcOrd="0" destOrd="0" presId="urn:microsoft.com/office/officeart/2005/8/layout/list1"/>
    <dgm:cxn modelId="{21AD78BE-2048-4597-8D52-D92F72DAEFDD}" type="presOf" srcId="{043B992A-4EF8-410D-B692-9FF04BC6DB41}" destId="{91678CCD-1CAC-45EE-B65C-C75F0657526A}" srcOrd="0" destOrd="0" presId="urn:microsoft.com/office/officeart/2005/8/layout/list1"/>
    <dgm:cxn modelId="{BD0635C3-054B-4DFF-A7B0-FC389060D963}" type="presOf" srcId="{043B992A-4EF8-410D-B692-9FF04BC6DB41}" destId="{07CD7EB0-CBD2-4C8C-9B4C-D6DA11C5F6A5}" srcOrd="1" destOrd="0" presId="urn:microsoft.com/office/officeart/2005/8/layout/list1"/>
    <dgm:cxn modelId="{F93A2CC8-E4C5-4319-86B9-36BF122C9847}" type="presOf" srcId="{210FEC34-A714-4384-B496-B121C061EFD9}" destId="{D11C41F7-6DDF-4D71-9137-3EBEE1644FF1}" srcOrd="0" destOrd="0" presId="urn:microsoft.com/office/officeart/2005/8/layout/list1"/>
    <dgm:cxn modelId="{A35914D2-257F-41AA-B480-DD3D963B0AF9}" type="presOf" srcId="{28F94582-96B8-4EB8-BABE-913AF0300486}" destId="{DA985EF2-1E18-4F46-823D-33B07793DAFA}" srcOrd="0" destOrd="1" presId="urn:microsoft.com/office/officeart/2005/8/layout/list1"/>
    <dgm:cxn modelId="{E9A45ED5-5EE5-4817-89BC-EC37B13A2E62}" type="presOf" srcId="{210FEC34-A714-4384-B496-B121C061EFD9}" destId="{2C933CE7-07B0-49DB-99AB-31F1A81903A1}" srcOrd="1" destOrd="0" presId="urn:microsoft.com/office/officeart/2005/8/layout/list1"/>
    <dgm:cxn modelId="{131C60E9-15B9-48E8-A0FF-9B54150BE729}" type="presOf" srcId="{FCE5A19B-4964-4CEA-A86D-E58B0E23BA7D}" destId="{77853DCE-ADE2-4E5A-A776-757E114C41FD}" srcOrd="0" destOrd="0" presId="urn:microsoft.com/office/officeart/2005/8/layout/list1"/>
    <dgm:cxn modelId="{A71CE8EE-0600-4922-B572-C965EB073373}" type="presOf" srcId="{F9F7E525-54F6-4A44-9102-8D775EDF4EFB}" destId="{8AC3AF38-FE40-4134-9577-1D4871313B04}" srcOrd="0" destOrd="0" presId="urn:microsoft.com/office/officeart/2005/8/layout/list1"/>
    <dgm:cxn modelId="{09AE85F0-91C3-4298-9CB1-5D81DE2ECDE3}" srcId="{043B992A-4EF8-410D-B692-9FF04BC6DB41}" destId="{FCE5A19B-4964-4CEA-A86D-E58B0E23BA7D}" srcOrd="0" destOrd="0" parTransId="{F8C0D095-DA8C-46A4-9C3E-02F2269305DC}" sibTransId="{2FBD16BF-938D-4A4B-B8C8-F7AA3A453A96}"/>
    <dgm:cxn modelId="{2116D5FB-A1BC-498E-9A5B-606D4FADFE62}" type="presOf" srcId="{810261B0-07B7-486E-B7D8-13B73EC6D646}" destId="{CE509EC6-DE7F-43FE-A745-363C3A42DB1F}" srcOrd="0" destOrd="0" presId="urn:microsoft.com/office/officeart/2005/8/layout/list1"/>
    <dgm:cxn modelId="{15332BEE-0F32-4011-B1B1-A7B33CF822EA}" type="presParOf" srcId="{80DE8E59-CA04-4A18-9270-8CE12FBD534F}" destId="{72CB4282-DED2-481B-98DC-DE3660E92AB3}" srcOrd="0" destOrd="0" presId="urn:microsoft.com/office/officeart/2005/8/layout/list1"/>
    <dgm:cxn modelId="{6274F066-CD92-40B8-9490-F17A697AFC00}" type="presParOf" srcId="{72CB4282-DED2-481B-98DC-DE3660E92AB3}" destId="{8AC3AF38-FE40-4134-9577-1D4871313B04}" srcOrd="0" destOrd="0" presId="urn:microsoft.com/office/officeart/2005/8/layout/list1"/>
    <dgm:cxn modelId="{C6ECB505-578B-4DD9-AD9D-96C783D55B84}" type="presParOf" srcId="{72CB4282-DED2-481B-98DC-DE3660E92AB3}" destId="{E5BA71E5-6784-45AD-9342-FA08924110A3}" srcOrd="1" destOrd="0" presId="urn:microsoft.com/office/officeart/2005/8/layout/list1"/>
    <dgm:cxn modelId="{9DE6CE96-EB75-4322-ADEA-924E227EC5F6}" type="presParOf" srcId="{80DE8E59-CA04-4A18-9270-8CE12FBD534F}" destId="{5C855264-690E-4A2E-A76D-32221E991B8E}" srcOrd="1" destOrd="0" presId="urn:microsoft.com/office/officeart/2005/8/layout/list1"/>
    <dgm:cxn modelId="{FDFDF185-C0E1-4E15-8F23-A83BED1B6181}" type="presParOf" srcId="{80DE8E59-CA04-4A18-9270-8CE12FBD534F}" destId="{CE509EC6-DE7F-43FE-A745-363C3A42DB1F}" srcOrd="2" destOrd="0" presId="urn:microsoft.com/office/officeart/2005/8/layout/list1"/>
    <dgm:cxn modelId="{24F51291-C36B-409F-862D-81571AA91597}" type="presParOf" srcId="{80DE8E59-CA04-4A18-9270-8CE12FBD534F}" destId="{4AE9386E-1899-4AD8-B778-66DE0F8C6385}" srcOrd="3" destOrd="0" presId="urn:microsoft.com/office/officeart/2005/8/layout/list1"/>
    <dgm:cxn modelId="{B2F42723-C370-409A-A199-BCF7BEE1A25D}" type="presParOf" srcId="{80DE8E59-CA04-4A18-9270-8CE12FBD534F}" destId="{0703ED41-1D09-4722-AD88-80338EEFAB2F}" srcOrd="4" destOrd="0" presId="urn:microsoft.com/office/officeart/2005/8/layout/list1"/>
    <dgm:cxn modelId="{1966BDF8-563C-4D11-BC40-94650704456B}" type="presParOf" srcId="{0703ED41-1D09-4722-AD88-80338EEFAB2F}" destId="{D11C41F7-6DDF-4D71-9137-3EBEE1644FF1}" srcOrd="0" destOrd="0" presId="urn:microsoft.com/office/officeart/2005/8/layout/list1"/>
    <dgm:cxn modelId="{7F415AA1-C93F-4FE6-B6BB-0B49B3EB6DEB}" type="presParOf" srcId="{0703ED41-1D09-4722-AD88-80338EEFAB2F}" destId="{2C933CE7-07B0-49DB-99AB-31F1A81903A1}" srcOrd="1" destOrd="0" presId="urn:microsoft.com/office/officeart/2005/8/layout/list1"/>
    <dgm:cxn modelId="{7AA80760-0298-4C48-AA9D-C6A0BA2A3691}" type="presParOf" srcId="{80DE8E59-CA04-4A18-9270-8CE12FBD534F}" destId="{453340B4-A0C6-4988-AA0E-BCF10DAAA8D9}" srcOrd="5" destOrd="0" presId="urn:microsoft.com/office/officeart/2005/8/layout/list1"/>
    <dgm:cxn modelId="{0D441A03-9421-480F-9FA3-534BAC8E8F53}" type="presParOf" srcId="{80DE8E59-CA04-4A18-9270-8CE12FBD534F}" destId="{DA985EF2-1E18-4F46-823D-33B07793DAFA}" srcOrd="6" destOrd="0" presId="urn:microsoft.com/office/officeart/2005/8/layout/list1"/>
    <dgm:cxn modelId="{D5291F3B-9CEB-4C3D-885E-E72A16171425}" type="presParOf" srcId="{80DE8E59-CA04-4A18-9270-8CE12FBD534F}" destId="{52E180D3-767E-4449-A549-E797CCB50FA6}" srcOrd="7" destOrd="0" presId="urn:microsoft.com/office/officeart/2005/8/layout/list1"/>
    <dgm:cxn modelId="{0842ECBC-249E-4CD1-B99B-37E90B8BE984}" type="presParOf" srcId="{80DE8E59-CA04-4A18-9270-8CE12FBD534F}" destId="{4E2209A4-53AC-49E0-B28D-B83FCDC5544D}" srcOrd="8" destOrd="0" presId="urn:microsoft.com/office/officeart/2005/8/layout/list1"/>
    <dgm:cxn modelId="{1260FE40-E575-4CF9-BFB6-3B586E8B66CE}" type="presParOf" srcId="{4E2209A4-53AC-49E0-B28D-B83FCDC5544D}" destId="{91678CCD-1CAC-45EE-B65C-C75F0657526A}" srcOrd="0" destOrd="0" presId="urn:microsoft.com/office/officeart/2005/8/layout/list1"/>
    <dgm:cxn modelId="{0C4EC406-3199-47A0-8077-D3629B2AAC50}" type="presParOf" srcId="{4E2209A4-53AC-49E0-B28D-B83FCDC5544D}" destId="{07CD7EB0-CBD2-4C8C-9B4C-D6DA11C5F6A5}" srcOrd="1" destOrd="0" presId="urn:microsoft.com/office/officeart/2005/8/layout/list1"/>
    <dgm:cxn modelId="{6EE08FE3-2AC6-4F6E-849A-2BB1105B7F1D}" type="presParOf" srcId="{80DE8E59-CA04-4A18-9270-8CE12FBD534F}" destId="{B7D73A52-0E8E-4326-BA06-E02E3AFA5166}" srcOrd="9" destOrd="0" presId="urn:microsoft.com/office/officeart/2005/8/layout/list1"/>
    <dgm:cxn modelId="{09061F02-D751-4B4C-9225-DB8194FB6263}" type="presParOf" srcId="{80DE8E59-CA04-4A18-9270-8CE12FBD534F}" destId="{77853DCE-ADE2-4E5A-A776-757E114C41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084BA5-C85D-48E9-807C-F6DF842ABB5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C6227C-8C54-41A3-9C7B-DBB5CB680C87}">
      <dgm:prSet/>
      <dgm:spPr/>
      <dgm:t>
        <a:bodyPr/>
        <a:lstStyle/>
        <a:p>
          <a:r>
            <a:rPr lang="en-GB" b="1" i="0"/>
            <a:t>Primary Goal:</a:t>
          </a:r>
          <a:endParaRPr lang="en-US"/>
        </a:p>
      </dgm:t>
    </dgm:pt>
    <dgm:pt modelId="{FEDEB838-8C13-4D1D-AAAE-8C7542569AB4}" type="parTrans" cxnId="{E143D488-45E6-40A4-B02B-3B08F46FCF02}">
      <dgm:prSet/>
      <dgm:spPr/>
      <dgm:t>
        <a:bodyPr/>
        <a:lstStyle/>
        <a:p>
          <a:endParaRPr lang="en-US"/>
        </a:p>
      </dgm:t>
    </dgm:pt>
    <dgm:pt modelId="{1E207416-2B80-45C4-89A6-AC59767EE44C}" type="sibTrans" cxnId="{E143D488-45E6-40A4-B02B-3B08F46FCF02}">
      <dgm:prSet/>
      <dgm:spPr/>
      <dgm:t>
        <a:bodyPr/>
        <a:lstStyle/>
        <a:p>
          <a:endParaRPr lang="en-US"/>
        </a:p>
      </dgm:t>
    </dgm:pt>
    <dgm:pt modelId="{56F4FA9A-595A-4986-A107-D5BA4B00176A}">
      <dgm:prSet/>
      <dgm:spPr/>
      <dgm:t>
        <a:bodyPr/>
        <a:lstStyle/>
        <a:p>
          <a:r>
            <a:rPr lang="en-GB" b="0" i="0"/>
            <a:t>Provide insights into the most effective and efficient hardware configurations for deploying the YOLOv5s model in real-world applications</a:t>
          </a:r>
          <a:endParaRPr lang="en-US"/>
        </a:p>
      </dgm:t>
    </dgm:pt>
    <dgm:pt modelId="{F2C9FA40-C7E7-457C-BF7C-C636D0E61723}" type="parTrans" cxnId="{E0BC4CEB-2936-40B7-BC4C-E89C471FA499}">
      <dgm:prSet/>
      <dgm:spPr/>
      <dgm:t>
        <a:bodyPr/>
        <a:lstStyle/>
        <a:p>
          <a:endParaRPr lang="en-US"/>
        </a:p>
      </dgm:t>
    </dgm:pt>
    <dgm:pt modelId="{60FC2174-7CA2-46A3-BD28-B680DEC97E47}" type="sibTrans" cxnId="{E0BC4CEB-2936-40B7-BC4C-E89C471FA499}">
      <dgm:prSet/>
      <dgm:spPr/>
      <dgm:t>
        <a:bodyPr/>
        <a:lstStyle/>
        <a:p>
          <a:endParaRPr lang="en-US"/>
        </a:p>
      </dgm:t>
    </dgm:pt>
    <dgm:pt modelId="{5314E8A8-5B80-43E2-B072-29EBE2871147}">
      <dgm:prSet/>
      <dgm:spPr/>
      <dgm:t>
        <a:bodyPr/>
        <a:lstStyle/>
        <a:p>
          <a:r>
            <a:rPr lang="en-GB" b="1"/>
            <a:t>Key Metrics</a:t>
          </a:r>
          <a:r>
            <a:rPr lang="en-GB" b="1" i="0"/>
            <a:t>:</a:t>
          </a:r>
          <a:endParaRPr lang="en-US"/>
        </a:p>
      </dgm:t>
    </dgm:pt>
    <dgm:pt modelId="{55034172-2C51-441E-847F-D6A77D874750}" type="parTrans" cxnId="{48FA11E3-CA55-437C-8075-A28542F60878}">
      <dgm:prSet/>
      <dgm:spPr/>
      <dgm:t>
        <a:bodyPr/>
        <a:lstStyle/>
        <a:p>
          <a:endParaRPr lang="en-US"/>
        </a:p>
      </dgm:t>
    </dgm:pt>
    <dgm:pt modelId="{0435FF57-D720-46CD-AA01-A62CD80F4C8C}" type="sibTrans" cxnId="{48FA11E3-CA55-437C-8075-A28542F60878}">
      <dgm:prSet/>
      <dgm:spPr/>
      <dgm:t>
        <a:bodyPr/>
        <a:lstStyle/>
        <a:p>
          <a:endParaRPr lang="en-US"/>
        </a:p>
      </dgm:t>
    </dgm:pt>
    <dgm:pt modelId="{41BFB49B-ADA4-4F74-8588-FADB78971E5E}">
      <dgm:prSet/>
      <dgm:spPr/>
      <dgm:t>
        <a:bodyPr/>
        <a:lstStyle/>
        <a:p>
          <a:r>
            <a:rPr lang="en-GB" sz="1400" b="1" i="0" kern="1200"/>
            <a:t>Evaluate Inference Speed:</a:t>
          </a:r>
          <a:endParaRPr lang="en-US" sz="1400" kern="1200"/>
        </a:p>
      </dgm:t>
    </dgm:pt>
    <dgm:pt modelId="{E194607E-180E-4C59-9ACB-C9CB8F8B46B7}" type="parTrans" cxnId="{673B000D-B45D-4D9F-A148-E730F3B0B991}">
      <dgm:prSet/>
      <dgm:spPr/>
      <dgm:t>
        <a:bodyPr/>
        <a:lstStyle/>
        <a:p>
          <a:endParaRPr lang="en-US"/>
        </a:p>
      </dgm:t>
    </dgm:pt>
    <dgm:pt modelId="{F1762110-B280-460B-A4EB-4C517A924C3F}" type="sibTrans" cxnId="{673B000D-B45D-4D9F-A148-E730F3B0B991}">
      <dgm:prSet/>
      <dgm:spPr/>
      <dgm:t>
        <a:bodyPr/>
        <a:lstStyle/>
        <a:p>
          <a:endParaRPr lang="en-US"/>
        </a:p>
      </dgm:t>
    </dgm:pt>
    <dgm:pt modelId="{5745A64D-BF17-46D3-81DF-7B98B8D54FE4}">
      <dgm:prSet/>
      <dgm:spPr/>
      <dgm:t>
        <a:bodyPr/>
        <a:lstStyle/>
        <a:p>
          <a:pPr rtl="0"/>
          <a:r>
            <a:rPr lang="en-GB" sz="1400" b="0" i="0" kern="1200"/>
            <a:t>Measure and compare the time taken for inference</a:t>
          </a:r>
          <a:r>
            <a:rPr lang="en-GB" sz="1400" kern="1200">
              <a:latin typeface="Calibri Light" panose="020F0302020204030204"/>
            </a:rPr>
            <a:t>.</a:t>
          </a:r>
          <a:endParaRPr lang="en-US" sz="1400" kern="1200"/>
        </a:p>
      </dgm:t>
    </dgm:pt>
    <dgm:pt modelId="{2B7D773B-6BE5-471D-BB00-D4882AC3B6D7}" type="parTrans" cxnId="{2AA445CD-2E9E-436D-BD8D-7216D4D978A6}">
      <dgm:prSet/>
      <dgm:spPr/>
      <dgm:t>
        <a:bodyPr/>
        <a:lstStyle/>
        <a:p>
          <a:endParaRPr lang="en-US"/>
        </a:p>
      </dgm:t>
    </dgm:pt>
    <dgm:pt modelId="{CBBAA9DD-054C-4A10-8ACA-7AD71875FEF2}" type="sibTrans" cxnId="{2AA445CD-2E9E-436D-BD8D-7216D4D978A6}">
      <dgm:prSet/>
      <dgm:spPr/>
      <dgm:t>
        <a:bodyPr/>
        <a:lstStyle/>
        <a:p>
          <a:endParaRPr lang="en-US"/>
        </a:p>
      </dgm:t>
    </dgm:pt>
    <dgm:pt modelId="{B201FA58-5DC7-4C1E-8657-E649658565D1}">
      <dgm:prSet/>
      <dgm:spPr/>
      <dgm:t>
        <a:bodyPr/>
        <a:lstStyle/>
        <a:p>
          <a:r>
            <a:rPr lang="en-GB" sz="1400" b="1" i="0" kern="1200"/>
            <a:t>Assess Average FPS:</a:t>
          </a:r>
          <a:endParaRPr lang="en-US" sz="1400" kern="1200"/>
        </a:p>
      </dgm:t>
    </dgm:pt>
    <dgm:pt modelId="{624F6A89-7B19-4EA2-B138-FFD55A378373}" type="parTrans" cxnId="{31B636B6-977D-4F39-8D84-82120AF5CDAC}">
      <dgm:prSet/>
      <dgm:spPr/>
      <dgm:t>
        <a:bodyPr/>
        <a:lstStyle/>
        <a:p>
          <a:endParaRPr lang="en-US"/>
        </a:p>
      </dgm:t>
    </dgm:pt>
    <dgm:pt modelId="{0FB77C18-B831-4E5F-9E0E-0CC4A94C9D7E}" type="sibTrans" cxnId="{31B636B6-977D-4F39-8D84-82120AF5CDAC}">
      <dgm:prSet/>
      <dgm:spPr/>
      <dgm:t>
        <a:bodyPr/>
        <a:lstStyle/>
        <a:p>
          <a:endParaRPr lang="en-US"/>
        </a:p>
      </dgm:t>
    </dgm:pt>
    <dgm:pt modelId="{C81058AF-F465-4732-A825-042CE0E4F87D}">
      <dgm:prSet/>
      <dgm:spPr/>
      <dgm:t>
        <a:bodyPr/>
        <a:lstStyle/>
        <a:p>
          <a:pPr rtl="0"/>
          <a:r>
            <a:rPr lang="en-GB" sz="1400" b="0" i="0" kern="1200"/>
            <a:t>Highlight which setups meet </a:t>
          </a:r>
          <a:r>
            <a:rPr lang="en-GB" sz="1400" b="0" i="0" kern="1200">
              <a:latin typeface="Calibri Light" panose="020F0302020204030204"/>
            </a:rPr>
            <a:t>or exceed the 30 FPS</a:t>
          </a:r>
          <a:r>
            <a:rPr lang="en-GB" sz="1400" b="0" kern="1200">
              <a:latin typeface="Calibri Light" panose="020F0302020204030204"/>
            </a:rPr>
            <a:t> for real time detection.</a:t>
          </a:r>
          <a:endParaRPr lang="en-US" sz="1400" b="0" kern="1200"/>
        </a:p>
      </dgm:t>
    </dgm:pt>
    <dgm:pt modelId="{1A71CC18-FFDF-4EB7-B634-519E57204E6B}" type="parTrans" cxnId="{8817048B-D663-4A41-8452-986F00F0A23F}">
      <dgm:prSet/>
      <dgm:spPr/>
      <dgm:t>
        <a:bodyPr/>
        <a:lstStyle/>
        <a:p>
          <a:endParaRPr lang="en-US"/>
        </a:p>
      </dgm:t>
    </dgm:pt>
    <dgm:pt modelId="{A993806B-6468-4FA6-AE6A-A5FB6ECA9AA7}" type="sibTrans" cxnId="{8817048B-D663-4A41-8452-986F00F0A23F}">
      <dgm:prSet/>
      <dgm:spPr/>
      <dgm:t>
        <a:bodyPr/>
        <a:lstStyle/>
        <a:p>
          <a:endParaRPr lang="en-US"/>
        </a:p>
      </dgm:t>
    </dgm:pt>
    <dgm:pt modelId="{BAC79240-362D-488F-811F-1156DF106B52}">
      <dgm:prSet/>
      <dgm:spPr/>
      <dgm:t>
        <a:bodyPr/>
        <a:lstStyle/>
        <a:p>
          <a:r>
            <a:rPr lang="en-GB" sz="1400" b="1" i="0" kern="1200"/>
            <a:t>Analyse Power Consumption:</a:t>
          </a:r>
          <a:endParaRPr lang="en-US" sz="1400" kern="1200"/>
        </a:p>
      </dgm:t>
    </dgm:pt>
    <dgm:pt modelId="{B3346D12-FDB1-416E-8555-49D512A43E01}" type="parTrans" cxnId="{8946CC70-65D9-4D78-911C-347EE6E68623}">
      <dgm:prSet/>
      <dgm:spPr/>
      <dgm:t>
        <a:bodyPr/>
        <a:lstStyle/>
        <a:p>
          <a:endParaRPr lang="en-US"/>
        </a:p>
      </dgm:t>
    </dgm:pt>
    <dgm:pt modelId="{13A100EA-A2D9-4F49-A310-1E8664A176C0}" type="sibTrans" cxnId="{8946CC70-65D9-4D78-911C-347EE6E68623}">
      <dgm:prSet/>
      <dgm:spPr/>
      <dgm:t>
        <a:bodyPr/>
        <a:lstStyle/>
        <a:p>
          <a:endParaRPr lang="en-US"/>
        </a:p>
      </dgm:t>
    </dgm:pt>
    <dgm:pt modelId="{A8B6F28A-4587-40E4-8321-65348846596F}">
      <dgm:prSet/>
      <dgm:spPr/>
      <dgm:t>
        <a:bodyPr/>
        <a:lstStyle/>
        <a:p>
          <a:pPr rtl="0"/>
          <a:r>
            <a:rPr lang="en-GB" sz="1400" b="0" i="0" kern="1200"/>
            <a:t>Compare power consumption.</a:t>
          </a:r>
          <a:endParaRPr lang="en-US" sz="1400" kern="1200"/>
        </a:p>
      </dgm:t>
    </dgm:pt>
    <dgm:pt modelId="{7CEC8947-C67F-4B2A-A2A0-DAF86E20D525}" type="parTrans" cxnId="{30C93E8C-9DDE-40BE-9CC6-3F85221DAF13}">
      <dgm:prSet/>
      <dgm:spPr/>
      <dgm:t>
        <a:bodyPr/>
        <a:lstStyle/>
        <a:p>
          <a:endParaRPr lang="en-US"/>
        </a:p>
      </dgm:t>
    </dgm:pt>
    <dgm:pt modelId="{0325DB0E-867B-419F-9BDF-BFB94960954A}" type="sibTrans" cxnId="{30C93E8C-9DDE-40BE-9CC6-3F85221DAF13}">
      <dgm:prSet/>
      <dgm:spPr/>
      <dgm:t>
        <a:bodyPr/>
        <a:lstStyle/>
        <a:p>
          <a:endParaRPr lang="en-US"/>
        </a:p>
      </dgm:t>
    </dgm:pt>
    <dgm:pt modelId="{A6172693-581B-42D7-BEAB-9F1E71F8BF02}">
      <dgm:prSet/>
      <dgm:spPr/>
      <dgm:t>
        <a:bodyPr/>
        <a:lstStyle/>
        <a:p>
          <a:r>
            <a:rPr lang="en-GB" sz="1400" b="0" i="0" kern="1200"/>
            <a:t>Discuss the energy efficiency and potential cost implications of each setup.</a:t>
          </a:r>
          <a:endParaRPr lang="en-US" sz="1400" kern="1200"/>
        </a:p>
      </dgm:t>
    </dgm:pt>
    <dgm:pt modelId="{8870E4F1-2C0C-4127-9B00-4CACD108901C}" type="parTrans" cxnId="{8BCC7691-E5D3-4F04-B654-ED498305C57A}">
      <dgm:prSet/>
      <dgm:spPr/>
      <dgm:t>
        <a:bodyPr/>
        <a:lstStyle/>
        <a:p>
          <a:endParaRPr lang="en-US"/>
        </a:p>
      </dgm:t>
    </dgm:pt>
    <dgm:pt modelId="{B32BEEBB-42ED-451C-AC23-73A5922ACC67}" type="sibTrans" cxnId="{8BCC7691-E5D3-4F04-B654-ED498305C57A}">
      <dgm:prSet/>
      <dgm:spPr/>
      <dgm:t>
        <a:bodyPr/>
        <a:lstStyle/>
        <a:p>
          <a:endParaRPr lang="en-US"/>
        </a:p>
      </dgm:t>
    </dgm:pt>
    <dgm:pt modelId="{8F96598A-4210-4FA7-AE7D-8566273F4ADE}">
      <dgm:prSet/>
      <dgm:spPr/>
      <dgm:t>
        <a:bodyPr/>
        <a:lstStyle/>
        <a:p>
          <a:r>
            <a:rPr lang="en-GB" sz="1400" b="1" i="0" kern="1200"/>
            <a:t>Examine Running Temperature:</a:t>
          </a:r>
          <a:endParaRPr lang="en-US" sz="1400" kern="1200"/>
        </a:p>
      </dgm:t>
    </dgm:pt>
    <dgm:pt modelId="{6E607247-5FA5-438D-8C79-F66BF1D19B13}" type="parTrans" cxnId="{33DDF5D5-052F-4916-8A16-F1680B15E58B}">
      <dgm:prSet/>
      <dgm:spPr/>
      <dgm:t>
        <a:bodyPr/>
        <a:lstStyle/>
        <a:p>
          <a:endParaRPr lang="en-US"/>
        </a:p>
      </dgm:t>
    </dgm:pt>
    <dgm:pt modelId="{28690ED6-A986-4797-A15C-1AD9EF7A4F10}" type="sibTrans" cxnId="{33DDF5D5-052F-4916-8A16-F1680B15E58B}">
      <dgm:prSet/>
      <dgm:spPr/>
      <dgm:t>
        <a:bodyPr/>
        <a:lstStyle/>
        <a:p>
          <a:endParaRPr lang="en-US"/>
        </a:p>
      </dgm:t>
    </dgm:pt>
    <dgm:pt modelId="{7E54F53A-E3C8-430B-9FF4-55D70377CC54}">
      <dgm:prSet/>
      <dgm:spPr/>
      <dgm:t>
        <a:bodyPr/>
        <a:lstStyle/>
        <a:p>
          <a:pPr rtl="0"/>
          <a:r>
            <a:rPr lang="en-GB" sz="1400" b="0" i="0" kern="1200"/>
            <a:t>Measure </a:t>
          </a:r>
          <a:r>
            <a:rPr lang="en-GB" sz="1400" b="0" i="0" kern="1200">
              <a:latin typeface="Calibri Light" panose="020F0302020204030204"/>
            </a:rPr>
            <a:t>operating temperature of CPU</a:t>
          </a:r>
          <a:r>
            <a:rPr lang="en-GB" sz="1400" b="0" i="0" kern="1200"/>
            <a:t> </a:t>
          </a:r>
          <a:r>
            <a:rPr lang="en-GB" sz="1400" b="0" i="0" kern="1200">
              <a:latin typeface="Calibri Light" panose="020F0302020204030204"/>
            </a:rPr>
            <a:t>and</a:t>
          </a:r>
          <a:r>
            <a:rPr lang="en-GB" sz="1400" b="0" i="0" kern="1200"/>
            <a:t> </a:t>
          </a:r>
          <a:r>
            <a:rPr lang="en-GB" sz="1400" b="0" i="0" kern="1200">
              <a:latin typeface="Calibri Light" panose="020F0302020204030204"/>
            </a:rPr>
            <a:t>AI</a:t>
          </a:r>
          <a:r>
            <a:rPr lang="en-GB" sz="1400" b="0" i="0" kern="1200"/>
            <a:t> accelerators.</a:t>
          </a:r>
          <a:endParaRPr lang="en-US" sz="1400" b="0" kern="1200"/>
        </a:p>
      </dgm:t>
    </dgm:pt>
    <dgm:pt modelId="{CA8E5BF1-B004-46B5-BA4B-CEDC440056F8}" type="parTrans" cxnId="{E93178D1-BB05-481C-80CA-85BFB40320F4}">
      <dgm:prSet/>
      <dgm:spPr/>
      <dgm:t>
        <a:bodyPr/>
        <a:lstStyle/>
        <a:p>
          <a:endParaRPr lang="en-US"/>
        </a:p>
      </dgm:t>
    </dgm:pt>
    <dgm:pt modelId="{7705A6F2-AD7C-48CA-9BFF-076F545F69B7}" type="sibTrans" cxnId="{E93178D1-BB05-481C-80CA-85BFB40320F4}">
      <dgm:prSet/>
      <dgm:spPr/>
      <dgm:t>
        <a:bodyPr/>
        <a:lstStyle/>
        <a:p>
          <a:endParaRPr lang="en-US"/>
        </a:p>
      </dgm:t>
    </dgm:pt>
    <dgm:pt modelId="{D10852FE-BD13-4C96-AD97-7478444397A9}">
      <dgm:prSet/>
      <dgm:spPr/>
      <dgm:t>
        <a:bodyPr/>
        <a:lstStyle/>
        <a:p>
          <a:pPr rtl="0"/>
          <a:r>
            <a:rPr lang="en-GB" sz="1400" b="0" i="0" kern="1200"/>
            <a:t>Identify</a:t>
          </a:r>
          <a:r>
            <a:rPr lang="en-GB" sz="1400" b="0" i="0" kern="1200">
              <a:latin typeface="Calibri Light" panose="020F0302020204030204"/>
            </a:rPr>
            <a:t> </a:t>
          </a:r>
          <a:r>
            <a:rPr lang="en-GB" sz="1400" b="1" i="0" kern="1200">
              <a:latin typeface="Calibri Light" panose="020F0302020204030204"/>
            </a:rPr>
            <a:t>potential cooling requirement</a:t>
          </a:r>
          <a:endParaRPr lang="en-US" sz="1400" b="1" kern="1200"/>
        </a:p>
      </dgm:t>
    </dgm:pt>
    <dgm:pt modelId="{BD99A4DD-9B9A-4971-A1F5-0096439EC68C}" type="parTrans" cxnId="{619C038F-B64D-4F87-AA13-368C89DBF49B}">
      <dgm:prSet/>
      <dgm:spPr/>
      <dgm:t>
        <a:bodyPr/>
        <a:lstStyle/>
        <a:p>
          <a:endParaRPr lang="en-US"/>
        </a:p>
      </dgm:t>
    </dgm:pt>
    <dgm:pt modelId="{9111AF04-1567-495E-9D3B-CF7765BAB074}" type="sibTrans" cxnId="{619C038F-B64D-4F87-AA13-368C89DBF49B}">
      <dgm:prSet/>
      <dgm:spPr/>
      <dgm:t>
        <a:bodyPr/>
        <a:lstStyle/>
        <a:p>
          <a:endParaRPr lang="en-US"/>
        </a:p>
      </dgm:t>
    </dgm:pt>
    <dgm:pt modelId="{E316E6E4-19B5-4E5C-8A23-452D5E0B19D6}">
      <dgm:prSet custT="1"/>
      <dgm:spPr/>
      <dgm:t>
        <a:bodyPr/>
        <a:lstStyle/>
        <a:p>
          <a:pPr rtl="0"/>
          <a:r>
            <a:rPr lang="en-US" sz="1400" b="1" i="0" kern="1200">
              <a:solidFill>
                <a:srgbClr val="252C6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Costs</a:t>
          </a:r>
        </a:p>
      </dgm:t>
    </dgm:pt>
    <dgm:pt modelId="{9C2886D6-6D90-43AC-A737-72CFBF9C9C1A}" type="parTrans" cxnId="{416808A1-249F-4499-95AE-58CF34DE2BFC}">
      <dgm:prSet/>
      <dgm:spPr/>
      <dgm:t>
        <a:bodyPr/>
        <a:lstStyle/>
        <a:p>
          <a:endParaRPr lang="en-GB"/>
        </a:p>
      </dgm:t>
    </dgm:pt>
    <dgm:pt modelId="{4C26C368-7131-4ED7-88D5-5D14BDF0B706}" type="sibTrans" cxnId="{416808A1-249F-4499-95AE-58CF34DE2BFC}">
      <dgm:prSet/>
      <dgm:spPr/>
      <dgm:t>
        <a:bodyPr/>
        <a:lstStyle/>
        <a:p>
          <a:endParaRPr lang="en-GB"/>
        </a:p>
      </dgm:t>
    </dgm:pt>
    <dgm:pt modelId="{F60941F8-1CA3-4FD0-B918-56505BACFBD4}" type="pres">
      <dgm:prSet presAssocID="{2F084BA5-C85D-48E9-807C-F6DF842ABB55}" presName="linear" presStyleCnt="0">
        <dgm:presLayoutVars>
          <dgm:animLvl val="lvl"/>
          <dgm:resizeHandles val="exact"/>
        </dgm:presLayoutVars>
      </dgm:prSet>
      <dgm:spPr/>
    </dgm:pt>
    <dgm:pt modelId="{BF9FD9BB-0CE3-4512-B85E-0FA253F61896}" type="pres">
      <dgm:prSet presAssocID="{35C6227C-8C54-41A3-9C7B-DBB5CB680C8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ABF52C-05E1-4805-9092-76EA5290050F}" type="pres">
      <dgm:prSet presAssocID="{35C6227C-8C54-41A3-9C7B-DBB5CB680C87}" presName="childText" presStyleLbl="revTx" presStyleIdx="0" presStyleCnt="2">
        <dgm:presLayoutVars>
          <dgm:bulletEnabled val="1"/>
        </dgm:presLayoutVars>
      </dgm:prSet>
      <dgm:spPr/>
    </dgm:pt>
    <dgm:pt modelId="{F0A2B99B-5578-4587-9300-6EA4A173F041}" type="pres">
      <dgm:prSet presAssocID="{5314E8A8-5B80-43E2-B072-29EBE287114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0861B5-86C7-4FC3-8258-2989956307E8}" type="pres">
      <dgm:prSet presAssocID="{5314E8A8-5B80-43E2-B072-29EBE287114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73B000D-B45D-4D9F-A148-E730F3B0B991}" srcId="{5314E8A8-5B80-43E2-B072-29EBE2871147}" destId="{41BFB49B-ADA4-4F74-8588-FADB78971E5E}" srcOrd="0" destOrd="0" parTransId="{E194607E-180E-4C59-9ACB-C9CB8F8B46B7}" sibTransId="{F1762110-B280-460B-A4EB-4C517A924C3F}"/>
    <dgm:cxn modelId="{B3148B1E-016C-4850-94BE-335F89016EA5}" type="presOf" srcId="{41BFB49B-ADA4-4F74-8588-FADB78971E5E}" destId="{080861B5-86C7-4FC3-8258-2989956307E8}" srcOrd="0" destOrd="0" presId="urn:microsoft.com/office/officeart/2005/8/layout/vList2"/>
    <dgm:cxn modelId="{DF7C7B20-A476-4495-BE6E-A50B65DBD48A}" type="presOf" srcId="{2F084BA5-C85D-48E9-807C-F6DF842ABB55}" destId="{F60941F8-1CA3-4FD0-B918-56505BACFBD4}" srcOrd="0" destOrd="0" presId="urn:microsoft.com/office/officeart/2005/8/layout/vList2"/>
    <dgm:cxn modelId="{A5155E42-9225-47E2-ACB5-2C4624CBA681}" type="presOf" srcId="{56F4FA9A-595A-4986-A107-D5BA4B00176A}" destId="{30ABF52C-05E1-4805-9092-76EA5290050F}" srcOrd="0" destOrd="0" presId="urn:microsoft.com/office/officeart/2005/8/layout/vList2"/>
    <dgm:cxn modelId="{1AF8CD64-CC48-4AFF-818D-226357E35D0A}" type="presOf" srcId="{D10852FE-BD13-4C96-AD97-7478444397A9}" destId="{080861B5-86C7-4FC3-8258-2989956307E8}" srcOrd="0" destOrd="9" presId="urn:microsoft.com/office/officeart/2005/8/layout/vList2"/>
    <dgm:cxn modelId="{8946CC70-65D9-4D78-911C-347EE6E68623}" srcId="{5314E8A8-5B80-43E2-B072-29EBE2871147}" destId="{BAC79240-362D-488F-811F-1156DF106B52}" srcOrd="2" destOrd="0" parTransId="{B3346D12-FDB1-416E-8555-49D512A43E01}" sibTransId="{13A100EA-A2D9-4F49-A310-1E8664A176C0}"/>
    <dgm:cxn modelId="{5E3C0677-C151-4DD6-9F5E-463594425F5E}" type="presOf" srcId="{35C6227C-8C54-41A3-9C7B-DBB5CB680C87}" destId="{BF9FD9BB-0CE3-4512-B85E-0FA253F61896}" srcOrd="0" destOrd="0" presId="urn:microsoft.com/office/officeart/2005/8/layout/vList2"/>
    <dgm:cxn modelId="{D63C2786-220C-4E53-937C-DE3CD36A224E}" type="presOf" srcId="{BAC79240-362D-488F-811F-1156DF106B52}" destId="{080861B5-86C7-4FC3-8258-2989956307E8}" srcOrd="0" destOrd="4" presId="urn:microsoft.com/office/officeart/2005/8/layout/vList2"/>
    <dgm:cxn modelId="{E143D488-45E6-40A4-B02B-3B08F46FCF02}" srcId="{2F084BA5-C85D-48E9-807C-F6DF842ABB55}" destId="{35C6227C-8C54-41A3-9C7B-DBB5CB680C87}" srcOrd="0" destOrd="0" parTransId="{FEDEB838-8C13-4D1D-AAAE-8C7542569AB4}" sibTransId="{1E207416-2B80-45C4-89A6-AC59767EE44C}"/>
    <dgm:cxn modelId="{8817048B-D663-4A41-8452-986F00F0A23F}" srcId="{B201FA58-5DC7-4C1E-8657-E649658565D1}" destId="{C81058AF-F465-4732-A825-042CE0E4F87D}" srcOrd="0" destOrd="0" parTransId="{1A71CC18-FFDF-4EB7-B634-519E57204E6B}" sibTransId="{A993806B-6468-4FA6-AE6A-A5FB6ECA9AA7}"/>
    <dgm:cxn modelId="{30C93E8C-9DDE-40BE-9CC6-3F85221DAF13}" srcId="{BAC79240-362D-488F-811F-1156DF106B52}" destId="{A8B6F28A-4587-40E4-8321-65348846596F}" srcOrd="0" destOrd="0" parTransId="{7CEC8947-C67F-4B2A-A2A0-DAF86E20D525}" sibTransId="{0325DB0E-867B-419F-9BDF-BFB94960954A}"/>
    <dgm:cxn modelId="{619C038F-B64D-4F87-AA13-368C89DBF49B}" srcId="{8F96598A-4210-4FA7-AE7D-8566273F4ADE}" destId="{D10852FE-BD13-4C96-AD97-7478444397A9}" srcOrd="1" destOrd="0" parTransId="{BD99A4DD-9B9A-4971-A1F5-0096439EC68C}" sibTransId="{9111AF04-1567-495E-9D3B-CF7765BAB074}"/>
    <dgm:cxn modelId="{8BCC7691-E5D3-4F04-B654-ED498305C57A}" srcId="{BAC79240-362D-488F-811F-1156DF106B52}" destId="{A6172693-581B-42D7-BEAB-9F1E71F8BF02}" srcOrd="1" destOrd="0" parTransId="{8870E4F1-2C0C-4127-9B00-4CACD108901C}" sibTransId="{B32BEEBB-42ED-451C-AC23-73A5922ACC67}"/>
    <dgm:cxn modelId="{8693CB94-8389-494C-98BF-62B096C2F1AD}" type="presOf" srcId="{7E54F53A-E3C8-430B-9FF4-55D70377CC54}" destId="{080861B5-86C7-4FC3-8258-2989956307E8}" srcOrd="0" destOrd="8" presId="urn:microsoft.com/office/officeart/2005/8/layout/vList2"/>
    <dgm:cxn modelId="{416808A1-249F-4499-95AE-58CF34DE2BFC}" srcId="{5314E8A8-5B80-43E2-B072-29EBE2871147}" destId="{E316E6E4-19B5-4E5C-8A23-452D5E0B19D6}" srcOrd="4" destOrd="0" parTransId="{9C2886D6-6D90-43AC-A737-72CFBF9C9C1A}" sibTransId="{4C26C368-7131-4ED7-88D5-5D14BDF0B706}"/>
    <dgm:cxn modelId="{02F37AAE-8E12-4A28-BE42-8B193DBBE15D}" type="presOf" srcId="{E316E6E4-19B5-4E5C-8A23-452D5E0B19D6}" destId="{080861B5-86C7-4FC3-8258-2989956307E8}" srcOrd="0" destOrd="10" presId="urn:microsoft.com/office/officeart/2005/8/layout/vList2"/>
    <dgm:cxn modelId="{31B636B6-977D-4F39-8D84-82120AF5CDAC}" srcId="{5314E8A8-5B80-43E2-B072-29EBE2871147}" destId="{B201FA58-5DC7-4C1E-8657-E649658565D1}" srcOrd="1" destOrd="0" parTransId="{624F6A89-7B19-4EA2-B138-FFD55A378373}" sibTransId="{0FB77C18-B831-4E5F-9E0E-0CC4A94C9D7E}"/>
    <dgm:cxn modelId="{2D831BC2-63C0-4A79-94F6-072051C21261}" type="presOf" srcId="{5314E8A8-5B80-43E2-B072-29EBE2871147}" destId="{F0A2B99B-5578-4587-9300-6EA4A173F041}" srcOrd="0" destOrd="0" presId="urn:microsoft.com/office/officeart/2005/8/layout/vList2"/>
    <dgm:cxn modelId="{3E6788C5-2EA6-4DF4-96FB-62F9D78F6B6F}" type="presOf" srcId="{C81058AF-F465-4732-A825-042CE0E4F87D}" destId="{080861B5-86C7-4FC3-8258-2989956307E8}" srcOrd="0" destOrd="3" presId="urn:microsoft.com/office/officeart/2005/8/layout/vList2"/>
    <dgm:cxn modelId="{C4DC49C6-2B92-4142-BB84-A6B909F9CE23}" type="presOf" srcId="{A8B6F28A-4587-40E4-8321-65348846596F}" destId="{080861B5-86C7-4FC3-8258-2989956307E8}" srcOrd="0" destOrd="5" presId="urn:microsoft.com/office/officeart/2005/8/layout/vList2"/>
    <dgm:cxn modelId="{2AA445CD-2E9E-436D-BD8D-7216D4D978A6}" srcId="{41BFB49B-ADA4-4F74-8588-FADB78971E5E}" destId="{5745A64D-BF17-46D3-81DF-7B98B8D54FE4}" srcOrd="0" destOrd="0" parTransId="{2B7D773B-6BE5-471D-BB00-D4882AC3B6D7}" sibTransId="{CBBAA9DD-054C-4A10-8ACA-7AD71875FEF2}"/>
    <dgm:cxn modelId="{E93178D1-BB05-481C-80CA-85BFB40320F4}" srcId="{8F96598A-4210-4FA7-AE7D-8566273F4ADE}" destId="{7E54F53A-E3C8-430B-9FF4-55D70377CC54}" srcOrd="0" destOrd="0" parTransId="{CA8E5BF1-B004-46B5-BA4B-CEDC440056F8}" sibTransId="{7705A6F2-AD7C-48CA-9BFF-076F545F69B7}"/>
    <dgm:cxn modelId="{33DDF5D5-052F-4916-8A16-F1680B15E58B}" srcId="{5314E8A8-5B80-43E2-B072-29EBE2871147}" destId="{8F96598A-4210-4FA7-AE7D-8566273F4ADE}" srcOrd="3" destOrd="0" parTransId="{6E607247-5FA5-438D-8C79-F66BF1D19B13}" sibTransId="{28690ED6-A986-4797-A15C-1AD9EF7A4F10}"/>
    <dgm:cxn modelId="{BD36D7DA-EDBB-4E47-86DD-E7C9DB11C597}" type="presOf" srcId="{B201FA58-5DC7-4C1E-8657-E649658565D1}" destId="{080861B5-86C7-4FC3-8258-2989956307E8}" srcOrd="0" destOrd="2" presId="urn:microsoft.com/office/officeart/2005/8/layout/vList2"/>
    <dgm:cxn modelId="{48FA11E3-CA55-437C-8075-A28542F60878}" srcId="{2F084BA5-C85D-48E9-807C-F6DF842ABB55}" destId="{5314E8A8-5B80-43E2-B072-29EBE2871147}" srcOrd="1" destOrd="0" parTransId="{55034172-2C51-441E-847F-D6A77D874750}" sibTransId="{0435FF57-D720-46CD-AA01-A62CD80F4C8C}"/>
    <dgm:cxn modelId="{3BE3DCE8-5CEA-48B8-97C9-D6392814A321}" type="presOf" srcId="{A6172693-581B-42D7-BEAB-9F1E71F8BF02}" destId="{080861B5-86C7-4FC3-8258-2989956307E8}" srcOrd="0" destOrd="6" presId="urn:microsoft.com/office/officeart/2005/8/layout/vList2"/>
    <dgm:cxn modelId="{B25DCCE9-8AB0-4B84-8DE2-B9EDCB07E5D1}" type="presOf" srcId="{5745A64D-BF17-46D3-81DF-7B98B8D54FE4}" destId="{080861B5-86C7-4FC3-8258-2989956307E8}" srcOrd="0" destOrd="1" presId="urn:microsoft.com/office/officeart/2005/8/layout/vList2"/>
    <dgm:cxn modelId="{E0BC4CEB-2936-40B7-BC4C-E89C471FA499}" srcId="{35C6227C-8C54-41A3-9C7B-DBB5CB680C87}" destId="{56F4FA9A-595A-4986-A107-D5BA4B00176A}" srcOrd="0" destOrd="0" parTransId="{F2C9FA40-C7E7-457C-BF7C-C636D0E61723}" sibTransId="{60FC2174-7CA2-46A3-BD28-B680DEC97E47}"/>
    <dgm:cxn modelId="{B86EDAF0-749A-4709-B78D-AC1C10923F38}" type="presOf" srcId="{8F96598A-4210-4FA7-AE7D-8566273F4ADE}" destId="{080861B5-86C7-4FC3-8258-2989956307E8}" srcOrd="0" destOrd="7" presId="urn:microsoft.com/office/officeart/2005/8/layout/vList2"/>
    <dgm:cxn modelId="{825B8C64-372F-4B4A-AFA9-4D8B68B30619}" type="presParOf" srcId="{F60941F8-1CA3-4FD0-B918-56505BACFBD4}" destId="{BF9FD9BB-0CE3-4512-B85E-0FA253F61896}" srcOrd="0" destOrd="0" presId="urn:microsoft.com/office/officeart/2005/8/layout/vList2"/>
    <dgm:cxn modelId="{3EF02C97-7915-41BD-BCF6-72218483F0E2}" type="presParOf" srcId="{F60941F8-1CA3-4FD0-B918-56505BACFBD4}" destId="{30ABF52C-05E1-4805-9092-76EA5290050F}" srcOrd="1" destOrd="0" presId="urn:microsoft.com/office/officeart/2005/8/layout/vList2"/>
    <dgm:cxn modelId="{8FA59C25-16D2-4B90-AFDD-903B5211C007}" type="presParOf" srcId="{F60941F8-1CA3-4FD0-B918-56505BACFBD4}" destId="{F0A2B99B-5578-4587-9300-6EA4A173F041}" srcOrd="2" destOrd="0" presId="urn:microsoft.com/office/officeart/2005/8/layout/vList2"/>
    <dgm:cxn modelId="{5B95862E-4FCC-4445-85A3-027A2C802EE0}" type="presParOf" srcId="{F60941F8-1CA3-4FD0-B918-56505BACFBD4}" destId="{080861B5-86C7-4FC3-8258-2989956307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D07E0-F3E8-4133-B900-EF3D762E8C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170ABD-6AD9-42A0-847B-F101E636B2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Arm-based CPUs d</a:t>
          </a:r>
          <a:r>
            <a:rPr lang="en-GB" b="0" i="0"/>
            <a:t>emonstrated higher </a:t>
          </a:r>
          <a:r>
            <a:rPr lang="en-GB"/>
            <a:t>power efficiency</a:t>
          </a:r>
          <a:r>
            <a:rPr lang="en-GB" b="0" i="0"/>
            <a:t> and computational power compared to x86 systems.</a:t>
          </a:r>
          <a:endParaRPr lang="en-US"/>
        </a:p>
      </dgm:t>
    </dgm:pt>
    <dgm:pt modelId="{0E6A76A1-593E-496E-99BB-D34A8C8F5616}" type="parTrans" cxnId="{4C9D4A0E-26CF-435E-A89E-B0316E91CE80}">
      <dgm:prSet/>
      <dgm:spPr/>
      <dgm:t>
        <a:bodyPr/>
        <a:lstStyle/>
        <a:p>
          <a:endParaRPr lang="en-US"/>
        </a:p>
      </dgm:t>
    </dgm:pt>
    <dgm:pt modelId="{7765A7AF-8C5F-437E-9B08-E844BABC6151}" type="sibTrans" cxnId="{4C9D4A0E-26CF-435E-A89E-B0316E91CE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246C05-6D3E-46C8-A2EE-883BA2FFDE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Coral TPU enabled real-time detections, achieving FPS rates exceeding the 30 FPS threshold.</a:t>
          </a:r>
          <a:endParaRPr lang="en-US"/>
        </a:p>
      </dgm:t>
    </dgm:pt>
    <dgm:pt modelId="{4142BDDB-8AE6-409D-A8A4-8665FDA3841D}" type="parTrans" cxnId="{066768DA-1C4B-40C4-9094-AE8AE6655BF6}">
      <dgm:prSet/>
      <dgm:spPr/>
      <dgm:t>
        <a:bodyPr/>
        <a:lstStyle/>
        <a:p>
          <a:endParaRPr lang="en-US"/>
        </a:p>
      </dgm:t>
    </dgm:pt>
    <dgm:pt modelId="{62A552CE-B2F8-4A44-8B83-B9EF878E8321}" type="sibTrans" cxnId="{066768DA-1C4B-40C4-9094-AE8AE6655B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B5DBCD-9681-49DC-B97D-4FDFA0650F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Hailo-8 provides highest computation power that </a:t>
          </a:r>
          <a:r>
            <a:rPr lang="en-GB" b="0" i="0"/>
            <a:t>can process multiple video streams simultaneously in real-time</a:t>
          </a:r>
          <a:endParaRPr lang="en-US"/>
        </a:p>
      </dgm:t>
    </dgm:pt>
    <dgm:pt modelId="{6D5BD186-28CB-4603-8C28-D075C6AA88EF}" type="parTrans" cxnId="{626A264B-A1F9-4E5F-A785-2D63387E822E}">
      <dgm:prSet/>
      <dgm:spPr/>
      <dgm:t>
        <a:bodyPr/>
        <a:lstStyle/>
        <a:p>
          <a:endParaRPr lang="en-US"/>
        </a:p>
      </dgm:t>
    </dgm:pt>
    <dgm:pt modelId="{F81EBB75-027A-4719-B435-35AD82C5CD77}" type="sibTrans" cxnId="{626A264B-A1F9-4E5F-A785-2D63387E82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8A6733-1B2B-43E2-9127-1EBC2F198C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NPUs delivered enhanced performance without a substantial increase in energy usage</a:t>
          </a:r>
          <a:endParaRPr lang="en-US"/>
        </a:p>
      </dgm:t>
    </dgm:pt>
    <dgm:pt modelId="{B595D89E-EF5C-409C-BD1A-01717329BF7B}" type="parTrans" cxnId="{178E7B40-5D6A-4F44-8A53-E87B310829FA}">
      <dgm:prSet/>
      <dgm:spPr/>
      <dgm:t>
        <a:bodyPr/>
        <a:lstStyle/>
        <a:p>
          <a:endParaRPr lang="en-US"/>
        </a:p>
      </dgm:t>
    </dgm:pt>
    <dgm:pt modelId="{61084CF8-46F3-4932-8830-B6D1462BA0BE}" type="sibTrans" cxnId="{178E7B40-5D6A-4F44-8A53-E87B310829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C09D36-6F6E-44A2-98D2-813862D5712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Coral TPU </a:t>
          </a:r>
          <a:r>
            <a:rPr lang="en-GB" i="0"/>
            <a:t>is more power-efficient compared to Hailo-8, offering a better balance of power consumption and FPS </a:t>
          </a:r>
          <a:r>
            <a:rPr lang="en-GB" b="0" i="0">
              <a:latin typeface="Calibri Light" panose="020F0302020204030204"/>
            </a:rPr>
            <a:t>improvements</a:t>
          </a:r>
          <a:endParaRPr lang="en-US" b="0"/>
        </a:p>
      </dgm:t>
    </dgm:pt>
    <dgm:pt modelId="{B5923C89-D9DC-4042-A6E6-09D1567D9B6D}" type="parTrans" cxnId="{F3728CCA-3847-425C-93B7-ED09B432195E}">
      <dgm:prSet/>
      <dgm:spPr/>
      <dgm:t>
        <a:bodyPr/>
        <a:lstStyle/>
        <a:p>
          <a:endParaRPr lang="en-US"/>
        </a:p>
      </dgm:t>
    </dgm:pt>
    <dgm:pt modelId="{3D76706B-312D-455F-86B6-CEB413609553}" type="sibTrans" cxnId="{F3728CCA-3847-425C-93B7-ED09B43219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BE1E0A-AF1E-4A1C-BD41-5A55524D503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 b="0">
              <a:latin typeface="Calibri Light" panose="020F0302020204030204"/>
            </a:rPr>
            <a:t>Coral TPU is more cost-effective compared to the higher-priced Hailo-8</a:t>
          </a:r>
        </a:p>
      </dgm:t>
    </dgm:pt>
    <dgm:pt modelId="{1F1E2AB3-32DE-4000-B964-95AD2A0EF6B5}" type="parTrans" cxnId="{0F058F1D-B26E-4800-9503-FB5AA7057992}">
      <dgm:prSet/>
      <dgm:spPr/>
    </dgm:pt>
    <dgm:pt modelId="{35226577-7C95-48E3-B2DA-EA9E8C0010E0}" type="sibTrans" cxnId="{0F058F1D-B26E-4800-9503-FB5AA7057992}">
      <dgm:prSet/>
      <dgm:spPr/>
      <dgm:t>
        <a:bodyPr/>
        <a:lstStyle/>
        <a:p>
          <a:endParaRPr lang="en-US"/>
        </a:p>
      </dgm:t>
    </dgm:pt>
    <dgm:pt modelId="{E1E3A6FB-3788-4CE3-9EA1-11C3B9B31AEC}" type="pres">
      <dgm:prSet presAssocID="{8F6D07E0-F3E8-4133-B900-EF3D762E8C51}" presName="root" presStyleCnt="0">
        <dgm:presLayoutVars>
          <dgm:dir/>
          <dgm:resizeHandles val="exact"/>
        </dgm:presLayoutVars>
      </dgm:prSet>
      <dgm:spPr/>
    </dgm:pt>
    <dgm:pt modelId="{56068D3F-F685-4E39-B4FF-319D090ABC51}" type="pres">
      <dgm:prSet presAssocID="{58170ABD-6AD9-42A0-847B-F101E636B2B9}" presName="compNode" presStyleCnt="0"/>
      <dgm:spPr/>
    </dgm:pt>
    <dgm:pt modelId="{B97AD2C1-BB2E-4EB1-84C6-40A465D272ED}" type="pres">
      <dgm:prSet presAssocID="{58170ABD-6AD9-42A0-847B-F101E636B2B9}" presName="bgRect" presStyleLbl="bgShp" presStyleIdx="0" presStyleCnt="6"/>
      <dgm:spPr/>
    </dgm:pt>
    <dgm:pt modelId="{AD7C481C-37D4-41F6-BC40-D5727CE7A3E6}" type="pres">
      <dgm:prSet presAssocID="{58170ABD-6AD9-42A0-847B-F101E636B2B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B48629D-69D3-4EF7-96F8-8E80AEFBEB50}" type="pres">
      <dgm:prSet presAssocID="{58170ABD-6AD9-42A0-847B-F101E636B2B9}" presName="spaceRect" presStyleCnt="0"/>
      <dgm:spPr/>
    </dgm:pt>
    <dgm:pt modelId="{1ED91CC9-2800-42E0-8EBD-307219D4F75A}" type="pres">
      <dgm:prSet presAssocID="{58170ABD-6AD9-42A0-847B-F101E636B2B9}" presName="parTx" presStyleLbl="revTx" presStyleIdx="0" presStyleCnt="6">
        <dgm:presLayoutVars>
          <dgm:chMax val="0"/>
          <dgm:chPref val="0"/>
        </dgm:presLayoutVars>
      </dgm:prSet>
      <dgm:spPr/>
    </dgm:pt>
    <dgm:pt modelId="{01FE9169-28ED-4529-AEF2-359D5F69852F}" type="pres">
      <dgm:prSet presAssocID="{7765A7AF-8C5F-437E-9B08-E844BABC6151}" presName="sibTrans" presStyleCnt="0"/>
      <dgm:spPr/>
    </dgm:pt>
    <dgm:pt modelId="{ABA7B0E1-25E6-4E58-89D2-ACC5365FCA17}" type="pres">
      <dgm:prSet presAssocID="{F7246C05-6D3E-46C8-A2EE-883BA2FFDE73}" presName="compNode" presStyleCnt="0"/>
      <dgm:spPr/>
    </dgm:pt>
    <dgm:pt modelId="{BFFD2FE0-92D7-4E66-A57A-FC287470F37E}" type="pres">
      <dgm:prSet presAssocID="{F7246C05-6D3E-46C8-A2EE-883BA2FFDE73}" presName="bgRect" presStyleLbl="bgShp" presStyleIdx="1" presStyleCnt="6"/>
      <dgm:spPr/>
    </dgm:pt>
    <dgm:pt modelId="{DD167CF3-019A-4AC7-BDC1-9493B733DDA9}" type="pres">
      <dgm:prSet presAssocID="{F7246C05-6D3E-46C8-A2EE-883BA2FFDE7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ale"/>
        </a:ext>
      </dgm:extLst>
    </dgm:pt>
    <dgm:pt modelId="{67F110F7-F53F-46D5-B7CA-37730FE7AAE7}" type="pres">
      <dgm:prSet presAssocID="{F7246C05-6D3E-46C8-A2EE-883BA2FFDE73}" presName="spaceRect" presStyleCnt="0"/>
      <dgm:spPr/>
    </dgm:pt>
    <dgm:pt modelId="{9D73E627-F4D3-4106-BB91-FA22FC280634}" type="pres">
      <dgm:prSet presAssocID="{F7246C05-6D3E-46C8-A2EE-883BA2FFDE73}" presName="parTx" presStyleLbl="revTx" presStyleIdx="1" presStyleCnt="6">
        <dgm:presLayoutVars>
          <dgm:chMax val="0"/>
          <dgm:chPref val="0"/>
        </dgm:presLayoutVars>
      </dgm:prSet>
      <dgm:spPr/>
    </dgm:pt>
    <dgm:pt modelId="{5D7D7FB9-8BDF-44B7-B793-72D908B81570}" type="pres">
      <dgm:prSet presAssocID="{62A552CE-B2F8-4A44-8B83-B9EF878E8321}" presName="sibTrans" presStyleCnt="0"/>
      <dgm:spPr/>
    </dgm:pt>
    <dgm:pt modelId="{F72C8196-8B47-4F7C-BA05-4A0C315FCC25}" type="pres">
      <dgm:prSet presAssocID="{E9B5DBCD-9681-49DC-B97D-4FDFA0650F4A}" presName="compNode" presStyleCnt="0"/>
      <dgm:spPr/>
    </dgm:pt>
    <dgm:pt modelId="{AE594615-1472-41A0-9B2D-AF101B059810}" type="pres">
      <dgm:prSet presAssocID="{E9B5DBCD-9681-49DC-B97D-4FDFA0650F4A}" presName="bgRect" presStyleLbl="bgShp" presStyleIdx="2" presStyleCnt="6"/>
      <dgm:spPr/>
    </dgm:pt>
    <dgm:pt modelId="{738C7341-992E-4329-BA0C-C4A947E407BF}" type="pres">
      <dgm:prSet presAssocID="{E9B5DBCD-9681-49DC-B97D-4FDFA0650F4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509A44C0-31E5-42EC-AA88-690E351AB5A9}" type="pres">
      <dgm:prSet presAssocID="{E9B5DBCD-9681-49DC-B97D-4FDFA0650F4A}" presName="spaceRect" presStyleCnt="0"/>
      <dgm:spPr/>
    </dgm:pt>
    <dgm:pt modelId="{FB1AC770-8F60-48D5-A2AC-11F207049936}" type="pres">
      <dgm:prSet presAssocID="{E9B5DBCD-9681-49DC-B97D-4FDFA0650F4A}" presName="parTx" presStyleLbl="revTx" presStyleIdx="2" presStyleCnt="6">
        <dgm:presLayoutVars>
          <dgm:chMax val="0"/>
          <dgm:chPref val="0"/>
        </dgm:presLayoutVars>
      </dgm:prSet>
      <dgm:spPr/>
    </dgm:pt>
    <dgm:pt modelId="{69B265D8-5940-4D91-A0F2-27E5F197B36E}" type="pres">
      <dgm:prSet presAssocID="{F81EBB75-027A-4719-B435-35AD82C5CD77}" presName="sibTrans" presStyleCnt="0"/>
      <dgm:spPr/>
    </dgm:pt>
    <dgm:pt modelId="{8B6657B7-2996-4F56-972D-26D0815E52EF}" type="pres">
      <dgm:prSet presAssocID="{088A6733-1B2B-43E2-9127-1EBC2F198CF2}" presName="compNode" presStyleCnt="0"/>
      <dgm:spPr/>
    </dgm:pt>
    <dgm:pt modelId="{F0924C2E-E86E-446F-81B6-7098A92A49A8}" type="pres">
      <dgm:prSet presAssocID="{088A6733-1B2B-43E2-9127-1EBC2F198CF2}" presName="bgRect" presStyleLbl="bgShp" presStyleIdx="3" presStyleCnt="6"/>
      <dgm:spPr/>
    </dgm:pt>
    <dgm:pt modelId="{98FDD1FA-C5EE-4318-9D38-E195575E173E}" type="pres">
      <dgm:prSet presAssocID="{088A6733-1B2B-43E2-9127-1EBC2F198CF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32EAB59-9392-4F6B-A0E1-71A1CE7D2360}" type="pres">
      <dgm:prSet presAssocID="{088A6733-1B2B-43E2-9127-1EBC2F198CF2}" presName="spaceRect" presStyleCnt="0"/>
      <dgm:spPr/>
    </dgm:pt>
    <dgm:pt modelId="{E7A5B194-EA34-41CF-AB02-36851F3852CA}" type="pres">
      <dgm:prSet presAssocID="{088A6733-1B2B-43E2-9127-1EBC2F198CF2}" presName="parTx" presStyleLbl="revTx" presStyleIdx="3" presStyleCnt="6">
        <dgm:presLayoutVars>
          <dgm:chMax val="0"/>
          <dgm:chPref val="0"/>
        </dgm:presLayoutVars>
      </dgm:prSet>
      <dgm:spPr/>
    </dgm:pt>
    <dgm:pt modelId="{C47F55E3-B7DB-4AE8-9564-A7949D80BBA1}" type="pres">
      <dgm:prSet presAssocID="{61084CF8-46F3-4932-8830-B6D1462BA0BE}" presName="sibTrans" presStyleCnt="0"/>
      <dgm:spPr/>
    </dgm:pt>
    <dgm:pt modelId="{F2636A49-896B-467B-8FB3-57F9C3AC5757}" type="pres">
      <dgm:prSet presAssocID="{99C09D36-6F6E-44A2-98D2-813862D57126}" presName="compNode" presStyleCnt="0"/>
      <dgm:spPr/>
    </dgm:pt>
    <dgm:pt modelId="{9BEBEB30-164A-4B46-96FB-50BB4E5CC372}" type="pres">
      <dgm:prSet presAssocID="{99C09D36-6F6E-44A2-98D2-813862D57126}" presName="bgRect" presStyleLbl="bgShp" presStyleIdx="4" presStyleCnt="6"/>
      <dgm:spPr/>
    </dgm:pt>
    <dgm:pt modelId="{017040F1-E069-4BD1-B149-9F22646A9F80}" type="pres">
      <dgm:prSet presAssocID="{99C09D36-6F6E-44A2-98D2-813862D571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A1325BC9-C0AA-49F1-B85F-2CC865C33EFC}" type="pres">
      <dgm:prSet presAssocID="{99C09D36-6F6E-44A2-98D2-813862D57126}" presName="spaceRect" presStyleCnt="0"/>
      <dgm:spPr/>
    </dgm:pt>
    <dgm:pt modelId="{6A438F76-CB11-4DB9-A8E8-B79B19B91B79}" type="pres">
      <dgm:prSet presAssocID="{99C09D36-6F6E-44A2-98D2-813862D57126}" presName="parTx" presStyleLbl="revTx" presStyleIdx="4" presStyleCnt="6">
        <dgm:presLayoutVars>
          <dgm:chMax val="0"/>
          <dgm:chPref val="0"/>
        </dgm:presLayoutVars>
      </dgm:prSet>
      <dgm:spPr/>
    </dgm:pt>
    <dgm:pt modelId="{1C440221-EF64-4B89-A55F-125357AD28AE}" type="pres">
      <dgm:prSet presAssocID="{3D76706B-312D-455F-86B6-CEB413609553}" presName="sibTrans" presStyleCnt="0"/>
      <dgm:spPr/>
    </dgm:pt>
    <dgm:pt modelId="{9FE82FB8-F6B7-4CD2-94E7-3B9DC7E70282}" type="pres">
      <dgm:prSet presAssocID="{E5BE1E0A-AF1E-4A1C-BD41-5A55524D5036}" presName="compNode" presStyleCnt="0"/>
      <dgm:spPr/>
    </dgm:pt>
    <dgm:pt modelId="{50014422-7AD1-4A81-B875-5124262C1100}" type="pres">
      <dgm:prSet presAssocID="{E5BE1E0A-AF1E-4A1C-BD41-5A55524D5036}" presName="bgRect" presStyleLbl="bgShp" presStyleIdx="5" presStyleCnt="6"/>
      <dgm:spPr/>
    </dgm:pt>
    <dgm:pt modelId="{F1627119-6C11-4785-BB62-561D7895705A}" type="pres">
      <dgm:prSet presAssocID="{E5BE1E0A-AF1E-4A1C-BD41-5A55524D503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B0CA9E8B-5447-44CB-BF76-32454CFEDE4E}" type="pres">
      <dgm:prSet presAssocID="{E5BE1E0A-AF1E-4A1C-BD41-5A55524D5036}" presName="spaceRect" presStyleCnt="0"/>
      <dgm:spPr/>
    </dgm:pt>
    <dgm:pt modelId="{DACAA72F-CF82-4317-BCC5-65A909BB09AF}" type="pres">
      <dgm:prSet presAssocID="{E5BE1E0A-AF1E-4A1C-BD41-5A55524D503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C9D4A0E-26CF-435E-A89E-B0316E91CE80}" srcId="{8F6D07E0-F3E8-4133-B900-EF3D762E8C51}" destId="{58170ABD-6AD9-42A0-847B-F101E636B2B9}" srcOrd="0" destOrd="0" parTransId="{0E6A76A1-593E-496E-99BB-D34A8C8F5616}" sibTransId="{7765A7AF-8C5F-437E-9B08-E844BABC6151}"/>
    <dgm:cxn modelId="{0F058F1D-B26E-4800-9503-FB5AA7057992}" srcId="{8F6D07E0-F3E8-4133-B900-EF3D762E8C51}" destId="{E5BE1E0A-AF1E-4A1C-BD41-5A55524D5036}" srcOrd="5" destOrd="0" parTransId="{1F1E2AB3-32DE-4000-B964-95AD2A0EF6B5}" sibTransId="{35226577-7C95-48E3-B2DA-EA9E8C0010E0}"/>
    <dgm:cxn modelId="{8F338A3C-1E19-46FC-A6ED-4DD72A6BCB3F}" type="presOf" srcId="{E9B5DBCD-9681-49DC-B97D-4FDFA0650F4A}" destId="{FB1AC770-8F60-48D5-A2AC-11F207049936}" srcOrd="0" destOrd="0" presId="urn:microsoft.com/office/officeart/2018/2/layout/IconVerticalSolidList"/>
    <dgm:cxn modelId="{178E7B40-5D6A-4F44-8A53-E87B310829FA}" srcId="{8F6D07E0-F3E8-4133-B900-EF3D762E8C51}" destId="{088A6733-1B2B-43E2-9127-1EBC2F198CF2}" srcOrd="3" destOrd="0" parTransId="{B595D89E-EF5C-409C-BD1A-01717329BF7B}" sibTransId="{61084CF8-46F3-4932-8830-B6D1462BA0BE}"/>
    <dgm:cxn modelId="{626A264B-A1F9-4E5F-A785-2D63387E822E}" srcId="{8F6D07E0-F3E8-4133-B900-EF3D762E8C51}" destId="{E9B5DBCD-9681-49DC-B97D-4FDFA0650F4A}" srcOrd="2" destOrd="0" parTransId="{6D5BD186-28CB-4603-8C28-D075C6AA88EF}" sibTransId="{F81EBB75-027A-4719-B435-35AD82C5CD77}"/>
    <dgm:cxn modelId="{3F360A4C-31FA-456D-9DA9-4F89979E8357}" type="presOf" srcId="{E5BE1E0A-AF1E-4A1C-BD41-5A55524D5036}" destId="{DACAA72F-CF82-4317-BCC5-65A909BB09AF}" srcOrd="0" destOrd="0" presId="urn:microsoft.com/office/officeart/2018/2/layout/IconVerticalSolidList"/>
    <dgm:cxn modelId="{1F5FDD82-8EC3-4ACD-A9E8-5B1F4A7ACF60}" type="presOf" srcId="{99C09D36-6F6E-44A2-98D2-813862D57126}" destId="{6A438F76-CB11-4DB9-A8E8-B79B19B91B79}" srcOrd="0" destOrd="0" presId="urn:microsoft.com/office/officeart/2018/2/layout/IconVerticalSolidList"/>
    <dgm:cxn modelId="{89396684-5B68-41EE-97A6-CFBC129CD06F}" type="presOf" srcId="{58170ABD-6AD9-42A0-847B-F101E636B2B9}" destId="{1ED91CC9-2800-42E0-8EBD-307219D4F75A}" srcOrd="0" destOrd="0" presId="urn:microsoft.com/office/officeart/2018/2/layout/IconVerticalSolidList"/>
    <dgm:cxn modelId="{5C466AAF-0718-4672-BD6D-29114B1B3F15}" type="presOf" srcId="{8F6D07E0-F3E8-4133-B900-EF3D762E8C51}" destId="{E1E3A6FB-3788-4CE3-9EA1-11C3B9B31AEC}" srcOrd="0" destOrd="0" presId="urn:microsoft.com/office/officeart/2018/2/layout/IconVerticalSolidList"/>
    <dgm:cxn modelId="{F3728CCA-3847-425C-93B7-ED09B432195E}" srcId="{8F6D07E0-F3E8-4133-B900-EF3D762E8C51}" destId="{99C09D36-6F6E-44A2-98D2-813862D57126}" srcOrd="4" destOrd="0" parTransId="{B5923C89-D9DC-4042-A6E6-09D1567D9B6D}" sibTransId="{3D76706B-312D-455F-86B6-CEB413609553}"/>
    <dgm:cxn modelId="{066768DA-1C4B-40C4-9094-AE8AE6655BF6}" srcId="{8F6D07E0-F3E8-4133-B900-EF3D762E8C51}" destId="{F7246C05-6D3E-46C8-A2EE-883BA2FFDE73}" srcOrd="1" destOrd="0" parTransId="{4142BDDB-8AE6-409D-A8A4-8665FDA3841D}" sibTransId="{62A552CE-B2F8-4A44-8B83-B9EF878E8321}"/>
    <dgm:cxn modelId="{823678DF-F60F-4925-9E20-F3AB82CB030D}" type="presOf" srcId="{088A6733-1B2B-43E2-9127-1EBC2F198CF2}" destId="{E7A5B194-EA34-41CF-AB02-36851F3852CA}" srcOrd="0" destOrd="0" presId="urn:microsoft.com/office/officeart/2018/2/layout/IconVerticalSolidList"/>
    <dgm:cxn modelId="{C842E8E0-C14F-4943-AF37-C69901CB004D}" type="presOf" srcId="{F7246C05-6D3E-46C8-A2EE-883BA2FFDE73}" destId="{9D73E627-F4D3-4106-BB91-FA22FC280634}" srcOrd="0" destOrd="0" presId="urn:microsoft.com/office/officeart/2018/2/layout/IconVerticalSolidList"/>
    <dgm:cxn modelId="{8A1F107D-FA4B-4BD6-A05C-C2E03F9FDEB2}" type="presParOf" srcId="{E1E3A6FB-3788-4CE3-9EA1-11C3B9B31AEC}" destId="{56068D3F-F685-4E39-B4FF-319D090ABC51}" srcOrd="0" destOrd="0" presId="urn:microsoft.com/office/officeart/2018/2/layout/IconVerticalSolidList"/>
    <dgm:cxn modelId="{C7BE211A-2920-49D5-9A80-355DBF1FA6AB}" type="presParOf" srcId="{56068D3F-F685-4E39-B4FF-319D090ABC51}" destId="{B97AD2C1-BB2E-4EB1-84C6-40A465D272ED}" srcOrd="0" destOrd="0" presId="urn:microsoft.com/office/officeart/2018/2/layout/IconVerticalSolidList"/>
    <dgm:cxn modelId="{CC111809-26CA-43E1-B028-F6E5CB2292BF}" type="presParOf" srcId="{56068D3F-F685-4E39-B4FF-319D090ABC51}" destId="{AD7C481C-37D4-41F6-BC40-D5727CE7A3E6}" srcOrd="1" destOrd="0" presId="urn:microsoft.com/office/officeart/2018/2/layout/IconVerticalSolidList"/>
    <dgm:cxn modelId="{AE3F743D-679B-43D9-99D4-2BFDD3EC6894}" type="presParOf" srcId="{56068D3F-F685-4E39-B4FF-319D090ABC51}" destId="{4B48629D-69D3-4EF7-96F8-8E80AEFBEB50}" srcOrd="2" destOrd="0" presId="urn:microsoft.com/office/officeart/2018/2/layout/IconVerticalSolidList"/>
    <dgm:cxn modelId="{CE553B68-FBBA-467B-B552-D5F51611AD46}" type="presParOf" srcId="{56068D3F-F685-4E39-B4FF-319D090ABC51}" destId="{1ED91CC9-2800-42E0-8EBD-307219D4F75A}" srcOrd="3" destOrd="0" presId="urn:microsoft.com/office/officeart/2018/2/layout/IconVerticalSolidList"/>
    <dgm:cxn modelId="{14310841-75ED-4D33-8555-E318C53171D6}" type="presParOf" srcId="{E1E3A6FB-3788-4CE3-9EA1-11C3B9B31AEC}" destId="{01FE9169-28ED-4529-AEF2-359D5F69852F}" srcOrd="1" destOrd="0" presId="urn:microsoft.com/office/officeart/2018/2/layout/IconVerticalSolidList"/>
    <dgm:cxn modelId="{4371BD85-3260-4609-9E81-59BD2C695170}" type="presParOf" srcId="{E1E3A6FB-3788-4CE3-9EA1-11C3B9B31AEC}" destId="{ABA7B0E1-25E6-4E58-89D2-ACC5365FCA17}" srcOrd="2" destOrd="0" presId="urn:microsoft.com/office/officeart/2018/2/layout/IconVerticalSolidList"/>
    <dgm:cxn modelId="{04B46C28-671E-42BC-AE39-22127B8286F0}" type="presParOf" srcId="{ABA7B0E1-25E6-4E58-89D2-ACC5365FCA17}" destId="{BFFD2FE0-92D7-4E66-A57A-FC287470F37E}" srcOrd="0" destOrd="0" presId="urn:microsoft.com/office/officeart/2018/2/layout/IconVerticalSolidList"/>
    <dgm:cxn modelId="{E6FED073-C55E-42DF-B35A-F370264D6AEE}" type="presParOf" srcId="{ABA7B0E1-25E6-4E58-89D2-ACC5365FCA17}" destId="{DD167CF3-019A-4AC7-BDC1-9493B733DDA9}" srcOrd="1" destOrd="0" presId="urn:microsoft.com/office/officeart/2018/2/layout/IconVerticalSolidList"/>
    <dgm:cxn modelId="{A9906EF3-50C3-4E34-8EC2-8F0E3A23264F}" type="presParOf" srcId="{ABA7B0E1-25E6-4E58-89D2-ACC5365FCA17}" destId="{67F110F7-F53F-46D5-B7CA-37730FE7AAE7}" srcOrd="2" destOrd="0" presId="urn:microsoft.com/office/officeart/2018/2/layout/IconVerticalSolidList"/>
    <dgm:cxn modelId="{F1531D2A-629F-4485-814C-7C56D643819E}" type="presParOf" srcId="{ABA7B0E1-25E6-4E58-89D2-ACC5365FCA17}" destId="{9D73E627-F4D3-4106-BB91-FA22FC280634}" srcOrd="3" destOrd="0" presId="urn:microsoft.com/office/officeart/2018/2/layout/IconVerticalSolidList"/>
    <dgm:cxn modelId="{7E3987D7-1EB9-41D5-8981-DEAB20A1004B}" type="presParOf" srcId="{E1E3A6FB-3788-4CE3-9EA1-11C3B9B31AEC}" destId="{5D7D7FB9-8BDF-44B7-B793-72D908B81570}" srcOrd="3" destOrd="0" presId="urn:microsoft.com/office/officeart/2018/2/layout/IconVerticalSolidList"/>
    <dgm:cxn modelId="{1E1BDD87-D015-45F6-9EF2-CDD9C064E3FC}" type="presParOf" srcId="{E1E3A6FB-3788-4CE3-9EA1-11C3B9B31AEC}" destId="{F72C8196-8B47-4F7C-BA05-4A0C315FCC25}" srcOrd="4" destOrd="0" presId="urn:microsoft.com/office/officeart/2018/2/layout/IconVerticalSolidList"/>
    <dgm:cxn modelId="{696D733F-7C34-43D5-BB62-E07F3B981817}" type="presParOf" srcId="{F72C8196-8B47-4F7C-BA05-4A0C315FCC25}" destId="{AE594615-1472-41A0-9B2D-AF101B059810}" srcOrd="0" destOrd="0" presId="urn:microsoft.com/office/officeart/2018/2/layout/IconVerticalSolidList"/>
    <dgm:cxn modelId="{9B8357E1-CD6A-489A-9B21-BE6BE6377CE9}" type="presParOf" srcId="{F72C8196-8B47-4F7C-BA05-4A0C315FCC25}" destId="{738C7341-992E-4329-BA0C-C4A947E407BF}" srcOrd="1" destOrd="0" presId="urn:microsoft.com/office/officeart/2018/2/layout/IconVerticalSolidList"/>
    <dgm:cxn modelId="{0F8B336E-32E9-47D6-BF7B-74A1670FDF75}" type="presParOf" srcId="{F72C8196-8B47-4F7C-BA05-4A0C315FCC25}" destId="{509A44C0-31E5-42EC-AA88-690E351AB5A9}" srcOrd="2" destOrd="0" presId="urn:microsoft.com/office/officeart/2018/2/layout/IconVerticalSolidList"/>
    <dgm:cxn modelId="{BEFAA3B9-AB1B-42BF-8A25-31447C949F51}" type="presParOf" srcId="{F72C8196-8B47-4F7C-BA05-4A0C315FCC25}" destId="{FB1AC770-8F60-48D5-A2AC-11F207049936}" srcOrd="3" destOrd="0" presId="urn:microsoft.com/office/officeart/2018/2/layout/IconVerticalSolidList"/>
    <dgm:cxn modelId="{DD3C5589-A913-4138-9E69-498728F489F4}" type="presParOf" srcId="{E1E3A6FB-3788-4CE3-9EA1-11C3B9B31AEC}" destId="{69B265D8-5940-4D91-A0F2-27E5F197B36E}" srcOrd="5" destOrd="0" presId="urn:microsoft.com/office/officeart/2018/2/layout/IconVerticalSolidList"/>
    <dgm:cxn modelId="{F622EA1B-0257-4164-80A4-F442BE7A0031}" type="presParOf" srcId="{E1E3A6FB-3788-4CE3-9EA1-11C3B9B31AEC}" destId="{8B6657B7-2996-4F56-972D-26D0815E52EF}" srcOrd="6" destOrd="0" presId="urn:microsoft.com/office/officeart/2018/2/layout/IconVerticalSolidList"/>
    <dgm:cxn modelId="{160B565B-777B-4AC1-86E3-74575C6443D3}" type="presParOf" srcId="{8B6657B7-2996-4F56-972D-26D0815E52EF}" destId="{F0924C2E-E86E-446F-81B6-7098A92A49A8}" srcOrd="0" destOrd="0" presId="urn:microsoft.com/office/officeart/2018/2/layout/IconVerticalSolidList"/>
    <dgm:cxn modelId="{6169D7BC-1332-486B-B776-80014BBFD399}" type="presParOf" srcId="{8B6657B7-2996-4F56-972D-26D0815E52EF}" destId="{98FDD1FA-C5EE-4318-9D38-E195575E173E}" srcOrd="1" destOrd="0" presId="urn:microsoft.com/office/officeart/2018/2/layout/IconVerticalSolidList"/>
    <dgm:cxn modelId="{ACD6A4ED-2DD4-42CD-BE4F-DF88C6D2C212}" type="presParOf" srcId="{8B6657B7-2996-4F56-972D-26D0815E52EF}" destId="{932EAB59-9392-4F6B-A0E1-71A1CE7D2360}" srcOrd="2" destOrd="0" presId="urn:microsoft.com/office/officeart/2018/2/layout/IconVerticalSolidList"/>
    <dgm:cxn modelId="{2227C7AF-F941-4203-B3DB-FF5B37CEC9B9}" type="presParOf" srcId="{8B6657B7-2996-4F56-972D-26D0815E52EF}" destId="{E7A5B194-EA34-41CF-AB02-36851F3852CA}" srcOrd="3" destOrd="0" presId="urn:microsoft.com/office/officeart/2018/2/layout/IconVerticalSolidList"/>
    <dgm:cxn modelId="{68BE13C0-604E-46D7-B706-F1BA11CB858F}" type="presParOf" srcId="{E1E3A6FB-3788-4CE3-9EA1-11C3B9B31AEC}" destId="{C47F55E3-B7DB-4AE8-9564-A7949D80BBA1}" srcOrd="7" destOrd="0" presId="urn:microsoft.com/office/officeart/2018/2/layout/IconVerticalSolidList"/>
    <dgm:cxn modelId="{B9F0A2C7-C94F-407E-8BCA-9F3609C708C9}" type="presParOf" srcId="{E1E3A6FB-3788-4CE3-9EA1-11C3B9B31AEC}" destId="{F2636A49-896B-467B-8FB3-57F9C3AC5757}" srcOrd="8" destOrd="0" presId="urn:microsoft.com/office/officeart/2018/2/layout/IconVerticalSolidList"/>
    <dgm:cxn modelId="{FA549D07-8979-4470-B3B7-2E2278D4988B}" type="presParOf" srcId="{F2636A49-896B-467B-8FB3-57F9C3AC5757}" destId="{9BEBEB30-164A-4B46-96FB-50BB4E5CC372}" srcOrd="0" destOrd="0" presId="urn:microsoft.com/office/officeart/2018/2/layout/IconVerticalSolidList"/>
    <dgm:cxn modelId="{7E0397DC-2AA6-47B6-91FB-78F4AFDA78FB}" type="presParOf" srcId="{F2636A49-896B-467B-8FB3-57F9C3AC5757}" destId="{017040F1-E069-4BD1-B149-9F22646A9F80}" srcOrd="1" destOrd="0" presId="urn:microsoft.com/office/officeart/2018/2/layout/IconVerticalSolidList"/>
    <dgm:cxn modelId="{DE8E5422-E9E1-47CC-B1CF-8D62CFD62D83}" type="presParOf" srcId="{F2636A49-896B-467B-8FB3-57F9C3AC5757}" destId="{A1325BC9-C0AA-49F1-B85F-2CC865C33EFC}" srcOrd="2" destOrd="0" presId="urn:microsoft.com/office/officeart/2018/2/layout/IconVerticalSolidList"/>
    <dgm:cxn modelId="{6AEE5908-D0FC-46AF-A736-F48D3704E63D}" type="presParOf" srcId="{F2636A49-896B-467B-8FB3-57F9C3AC5757}" destId="{6A438F76-CB11-4DB9-A8E8-B79B19B91B79}" srcOrd="3" destOrd="0" presId="urn:microsoft.com/office/officeart/2018/2/layout/IconVerticalSolidList"/>
    <dgm:cxn modelId="{615E9A56-8F7A-4920-BD01-E2335454C247}" type="presParOf" srcId="{E1E3A6FB-3788-4CE3-9EA1-11C3B9B31AEC}" destId="{1C440221-EF64-4B89-A55F-125357AD28AE}" srcOrd="9" destOrd="0" presId="urn:microsoft.com/office/officeart/2018/2/layout/IconVerticalSolidList"/>
    <dgm:cxn modelId="{3EF4C4E1-3630-4C40-A247-19E63B26F1A6}" type="presParOf" srcId="{E1E3A6FB-3788-4CE3-9EA1-11C3B9B31AEC}" destId="{9FE82FB8-F6B7-4CD2-94E7-3B9DC7E70282}" srcOrd="10" destOrd="0" presId="urn:microsoft.com/office/officeart/2018/2/layout/IconVerticalSolidList"/>
    <dgm:cxn modelId="{798A097D-F1AD-40B7-A1A7-38757E8D1AA7}" type="presParOf" srcId="{9FE82FB8-F6B7-4CD2-94E7-3B9DC7E70282}" destId="{50014422-7AD1-4A81-B875-5124262C1100}" srcOrd="0" destOrd="0" presId="urn:microsoft.com/office/officeart/2018/2/layout/IconVerticalSolidList"/>
    <dgm:cxn modelId="{3C161070-9E18-499F-A182-A5967DA7F787}" type="presParOf" srcId="{9FE82FB8-F6B7-4CD2-94E7-3B9DC7E70282}" destId="{F1627119-6C11-4785-BB62-561D7895705A}" srcOrd="1" destOrd="0" presId="urn:microsoft.com/office/officeart/2018/2/layout/IconVerticalSolidList"/>
    <dgm:cxn modelId="{88C7D337-DB1D-405B-84B3-52AA8ABB6887}" type="presParOf" srcId="{9FE82FB8-F6B7-4CD2-94E7-3B9DC7E70282}" destId="{B0CA9E8B-5447-44CB-BF76-32454CFEDE4E}" srcOrd="2" destOrd="0" presId="urn:microsoft.com/office/officeart/2018/2/layout/IconVerticalSolidList"/>
    <dgm:cxn modelId="{6946B859-E74E-485F-9C0F-84111EC7AF3B}" type="presParOf" srcId="{9FE82FB8-F6B7-4CD2-94E7-3B9DC7E70282}" destId="{DACAA72F-CF82-4317-BCC5-65A909BB09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09EC6-DE7F-43FE-A745-363C3A42DB1F}">
      <dsp:nvSpPr>
        <dsp:cNvPr id="0" name=""/>
        <dsp:cNvSpPr/>
      </dsp:nvSpPr>
      <dsp:spPr>
        <a:xfrm>
          <a:off x="0" y="320589"/>
          <a:ext cx="105156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YOLOv5s: a popular deep learning (pre-trained) model for object detection.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Applications in various computer vision tasks such as real-time object tracking and image analysis.</a:t>
          </a:r>
          <a:endParaRPr lang="en-US" sz="1600" kern="1200"/>
        </a:p>
      </dsp:txBody>
      <dsp:txXfrm>
        <a:off x="0" y="320589"/>
        <a:ext cx="10515600" cy="932400"/>
      </dsp:txXfrm>
    </dsp:sp>
    <dsp:sp modelId="{E5BA71E5-6784-45AD-9342-FA08924110A3}">
      <dsp:nvSpPr>
        <dsp:cNvPr id="0" name=""/>
        <dsp:cNvSpPr/>
      </dsp:nvSpPr>
      <dsp:spPr>
        <a:xfrm>
          <a:off x="525780" y="84429"/>
          <a:ext cx="736092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/>
            <a:t>Overview of YOLOv5s Model:</a:t>
          </a:r>
          <a:endParaRPr lang="en-US" sz="1600" kern="1200"/>
        </a:p>
      </dsp:txBody>
      <dsp:txXfrm>
        <a:off x="548837" y="107486"/>
        <a:ext cx="7314806" cy="426206"/>
      </dsp:txXfrm>
    </dsp:sp>
    <dsp:sp modelId="{DA985EF2-1E18-4F46-823D-33B07793DAFA}">
      <dsp:nvSpPr>
        <dsp:cNvPr id="0" name=""/>
        <dsp:cNvSpPr/>
      </dsp:nvSpPr>
      <dsp:spPr>
        <a:xfrm>
          <a:off x="0" y="1575549"/>
          <a:ext cx="105156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Hardware significantly impacts the performance and efficiency of deep learning models.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/>
            <a:t>The need to compare different hardware setups to determine optimal configurations.</a:t>
          </a:r>
          <a:endParaRPr lang="en-US" sz="1600" kern="1200"/>
        </a:p>
      </dsp:txBody>
      <dsp:txXfrm>
        <a:off x="0" y="1575549"/>
        <a:ext cx="10515600" cy="932400"/>
      </dsp:txXfrm>
    </dsp:sp>
    <dsp:sp modelId="{2C933CE7-07B0-49DB-99AB-31F1A81903A1}">
      <dsp:nvSpPr>
        <dsp:cNvPr id="0" name=""/>
        <dsp:cNvSpPr/>
      </dsp:nvSpPr>
      <dsp:spPr>
        <a:xfrm>
          <a:off x="525780" y="1339389"/>
          <a:ext cx="736092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/>
            <a:t>Importance of Hardware Configuration:</a:t>
          </a:r>
          <a:endParaRPr lang="en-US" sz="1600" kern="1200"/>
        </a:p>
      </dsp:txBody>
      <dsp:txXfrm>
        <a:off x="548837" y="1362446"/>
        <a:ext cx="7314806" cy="426206"/>
      </dsp:txXfrm>
    </dsp:sp>
    <dsp:sp modelId="{77853DCE-ADE2-4E5A-A776-757E114C41FD}">
      <dsp:nvSpPr>
        <dsp:cNvPr id="0" name=""/>
        <dsp:cNvSpPr/>
      </dsp:nvSpPr>
      <dsp:spPr>
        <a:xfrm>
          <a:off x="0" y="2830508"/>
          <a:ext cx="105156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i="0" kern="1200"/>
            <a:t>CPU:</a:t>
          </a:r>
          <a:r>
            <a:rPr lang="en-GB" sz="1600" b="0" i="0" kern="1200"/>
            <a:t> General-purpose processors without dedicated AI acceleration.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i="0" kern="1200"/>
            <a:t>ARM and x86 Systems:</a:t>
          </a:r>
          <a:r>
            <a:rPr lang="en-GB" sz="1600" b="0" i="0" kern="1200"/>
            <a:t> Different architectures used in various embedded and edge devices.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1" i="0" kern="1200"/>
            <a:t>AI Accelerators:</a:t>
          </a:r>
          <a:r>
            <a:rPr lang="en-GB" sz="1600" b="0" i="0" kern="1200"/>
            <a:t> Specialized hardware (Coral TPU, Hailo-8, onboard NPU) designed to accelerate AI inference.</a:t>
          </a:r>
          <a:endParaRPr lang="en-US" sz="1600" kern="1200"/>
        </a:p>
      </dsp:txBody>
      <dsp:txXfrm>
        <a:off x="0" y="2830508"/>
        <a:ext cx="10515600" cy="1436400"/>
      </dsp:txXfrm>
    </dsp:sp>
    <dsp:sp modelId="{07CD7EB0-CBD2-4C8C-9B4C-D6DA11C5F6A5}">
      <dsp:nvSpPr>
        <dsp:cNvPr id="0" name=""/>
        <dsp:cNvSpPr/>
      </dsp:nvSpPr>
      <dsp:spPr>
        <a:xfrm>
          <a:off x="525780" y="2594348"/>
          <a:ext cx="736092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/>
            <a:t>Tested Hardware Configurations:</a:t>
          </a:r>
          <a:endParaRPr lang="en-US" sz="1600" kern="1200"/>
        </a:p>
      </dsp:txBody>
      <dsp:txXfrm>
        <a:off x="548837" y="2617405"/>
        <a:ext cx="731480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FD9BB-0CE3-4512-B85E-0FA253F61896}">
      <dsp:nvSpPr>
        <dsp:cNvPr id="0" name=""/>
        <dsp:cNvSpPr/>
      </dsp:nvSpPr>
      <dsp:spPr>
        <a:xfrm>
          <a:off x="0" y="29079"/>
          <a:ext cx="10515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/>
            <a:t>Primary Goal:</a:t>
          </a:r>
          <a:endParaRPr lang="en-US" sz="2300" kern="1200"/>
        </a:p>
      </dsp:txBody>
      <dsp:txXfrm>
        <a:off x="26930" y="56009"/>
        <a:ext cx="10461740" cy="497795"/>
      </dsp:txXfrm>
    </dsp:sp>
    <dsp:sp modelId="{30ABF52C-05E1-4805-9092-76EA5290050F}">
      <dsp:nvSpPr>
        <dsp:cNvPr id="0" name=""/>
        <dsp:cNvSpPr/>
      </dsp:nvSpPr>
      <dsp:spPr>
        <a:xfrm>
          <a:off x="0" y="580734"/>
          <a:ext cx="105156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b="0" i="0" kern="1200"/>
            <a:t>Provide insights into the most effective and efficient hardware configurations for deploying the YOLOv5s model in real-world applications</a:t>
          </a:r>
          <a:endParaRPr lang="en-US" sz="1800" kern="1200"/>
        </a:p>
      </dsp:txBody>
      <dsp:txXfrm>
        <a:off x="0" y="580734"/>
        <a:ext cx="10515600" cy="571320"/>
      </dsp:txXfrm>
    </dsp:sp>
    <dsp:sp modelId="{F0A2B99B-5578-4587-9300-6EA4A173F041}">
      <dsp:nvSpPr>
        <dsp:cNvPr id="0" name=""/>
        <dsp:cNvSpPr/>
      </dsp:nvSpPr>
      <dsp:spPr>
        <a:xfrm>
          <a:off x="0" y="1152054"/>
          <a:ext cx="10515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Key Metrics</a:t>
          </a:r>
          <a:r>
            <a:rPr lang="en-GB" sz="2300" b="1" i="0" kern="1200"/>
            <a:t>:</a:t>
          </a:r>
          <a:endParaRPr lang="en-US" sz="2300" kern="1200"/>
        </a:p>
      </dsp:txBody>
      <dsp:txXfrm>
        <a:off x="26930" y="1178984"/>
        <a:ext cx="10461740" cy="497795"/>
      </dsp:txXfrm>
    </dsp:sp>
    <dsp:sp modelId="{080861B5-86C7-4FC3-8258-2989956307E8}">
      <dsp:nvSpPr>
        <dsp:cNvPr id="0" name=""/>
        <dsp:cNvSpPr/>
      </dsp:nvSpPr>
      <dsp:spPr>
        <a:xfrm>
          <a:off x="0" y="1703709"/>
          <a:ext cx="10515600" cy="261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1" i="0" kern="1200"/>
            <a:t>Evaluate Inference Speed:</a:t>
          </a:r>
          <a:endParaRPr lang="en-US" sz="1400" kern="1200"/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0" i="0" kern="1200"/>
            <a:t>Measure and compare the time taken for inference</a:t>
          </a:r>
          <a:r>
            <a:rPr lang="en-GB" sz="1400" kern="1200">
              <a:latin typeface="Calibri Light" panose="020F0302020204030204"/>
            </a:rPr>
            <a:t>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1" i="0" kern="1200"/>
            <a:t>Assess Average FPS:</a:t>
          </a:r>
          <a:endParaRPr lang="en-US" sz="1400" kern="1200"/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0" i="0" kern="1200"/>
            <a:t>Highlight which setups meet </a:t>
          </a:r>
          <a:r>
            <a:rPr lang="en-GB" sz="1400" b="0" i="0" kern="1200">
              <a:latin typeface="Calibri Light" panose="020F0302020204030204"/>
            </a:rPr>
            <a:t>or exceed the 30 FPS</a:t>
          </a:r>
          <a:r>
            <a:rPr lang="en-GB" sz="1400" b="0" kern="1200">
              <a:latin typeface="Calibri Light" panose="020F0302020204030204"/>
            </a:rPr>
            <a:t> for real time detection.</a:t>
          </a:r>
          <a:endParaRPr lang="en-US" sz="1400" b="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1" i="0" kern="1200"/>
            <a:t>Analyse Power Consumption:</a:t>
          </a:r>
          <a:endParaRPr lang="en-US" sz="1400" kern="1200"/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0" i="0" kern="1200"/>
            <a:t>Compare power consumption.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0" i="0" kern="1200"/>
            <a:t>Discuss the energy efficiency and potential cost implications of each setup.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1" i="0" kern="1200"/>
            <a:t>Examine Running Temperature:</a:t>
          </a:r>
          <a:endParaRPr lang="en-US" sz="1400" kern="1200"/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0" i="0" kern="1200"/>
            <a:t>Measure </a:t>
          </a:r>
          <a:r>
            <a:rPr lang="en-GB" sz="1400" b="0" i="0" kern="1200">
              <a:latin typeface="Calibri Light" panose="020F0302020204030204"/>
            </a:rPr>
            <a:t>operating temperature of CPU</a:t>
          </a:r>
          <a:r>
            <a:rPr lang="en-GB" sz="1400" b="0" i="0" kern="1200"/>
            <a:t> </a:t>
          </a:r>
          <a:r>
            <a:rPr lang="en-GB" sz="1400" b="0" i="0" kern="1200">
              <a:latin typeface="Calibri Light" panose="020F0302020204030204"/>
            </a:rPr>
            <a:t>and</a:t>
          </a:r>
          <a:r>
            <a:rPr lang="en-GB" sz="1400" b="0" i="0" kern="1200"/>
            <a:t> </a:t>
          </a:r>
          <a:r>
            <a:rPr lang="en-GB" sz="1400" b="0" i="0" kern="1200">
              <a:latin typeface="Calibri Light" panose="020F0302020204030204"/>
            </a:rPr>
            <a:t>AI</a:t>
          </a:r>
          <a:r>
            <a:rPr lang="en-GB" sz="1400" b="0" i="0" kern="1200"/>
            <a:t> accelerators.</a:t>
          </a:r>
          <a:endParaRPr lang="en-US" sz="1400" b="0" kern="1200"/>
        </a:p>
        <a:p>
          <a:pPr marL="228600" lvl="2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b="0" i="0" kern="1200"/>
            <a:t>Identify</a:t>
          </a:r>
          <a:r>
            <a:rPr lang="en-GB" sz="1400" b="0" i="0" kern="1200">
              <a:latin typeface="Calibri Light" panose="020F0302020204030204"/>
            </a:rPr>
            <a:t> </a:t>
          </a:r>
          <a:r>
            <a:rPr lang="en-GB" sz="1400" b="1" i="0" kern="1200">
              <a:latin typeface="Calibri Light" panose="020F0302020204030204"/>
            </a:rPr>
            <a:t>potential cooling requirement</a:t>
          </a:r>
          <a:endParaRPr lang="en-US" sz="1400" b="1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i="0" kern="1200">
              <a:solidFill>
                <a:srgbClr val="252C6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Costs</a:t>
          </a:r>
        </a:p>
      </dsp:txBody>
      <dsp:txXfrm>
        <a:off x="0" y="1703709"/>
        <a:ext cx="10515600" cy="2618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AD2C1-BB2E-4EB1-84C6-40A465D272ED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C481C-37D4-41F6-BC40-D5727CE7A3E6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91CC9-2800-42E0-8EBD-307219D4F75A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Arm-based CPUs d</a:t>
          </a:r>
          <a:r>
            <a:rPr lang="en-GB" sz="1500" b="0" i="0" kern="1200"/>
            <a:t>emonstrated higher </a:t>
          </a:r>
          <a:r>
            <a:rPr lang="en-GB" sz="1500" kern="1200"/>
            <a:t>power efficiency</a:t>
          </a:r>
          <a:r>
            <a:rPr lang="en-GB" sz="1500" b="0" i="0" kern="1200"/>
            <a:t> and computational power compared to x86 systems.</a:t>
          </a:r>
          <a:endParaRPr lang="en-US" sz="1500" kern="1200"/>
        </a:p>
      </dsp:txBody>
      <dsp:txXfrm>
        <a:off x="692764" y="1407"/>
        <a:ext cx="9822835" cy="599796"/>
      </dsp:txXfrm>
    </dsp:sp>
    <dsp:sp modelId="{BFFD2FE0-92D7-4E66-A57A-FC287470F37E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67CF3-019A-4AC7-BDC1-9493B733DDA9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3E627-F4D3-4106-BB91-FA22FC280634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Coral TPU enabled real-time detections, achieving FPS rates exceeding the 30 FPS threshold.</a:t>
          </a:r>
          <a:endParaRPr lang="en-US" sz="1500" kern="1200"/>
        </a:p>
      </dsp:txBody>
      <dsp:txXfrm>
        <a:off x="692764" y="751152"/>
        <a:ext cx="9822835" cy="599796"/>
      </dsp:txXfrm>
    </dsp:sp>
    <dsp:sp modelId="{AE594615-1472-41A0-9B2D-AF101B059810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C7341-992E-4329-BA0C-C4A947E407BF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AC770-8F60-48D5-A2AC-11F207049936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Hailo-8 provides highest computation power that </a:t>
          </a:r>
          <a:r>
            <a:rPr lang="en-GB" sz="1500" b="0" i="0" kern="1200"/>
            <a:t>can process multiple video streams simultaneously in real-time</a:t>
          </a:r>
          <a:endParaRPr lang="en-US" sz="1500" kern="1200"/>
        </a:p>
      </dsp:txBody>
      <dsp:txXfrm>
        <a:off x="692764" y="1500898"/>
        <a:ext cx="9822835" cy="599796"/>
      </dsp:txXfrm>
    </dsp:sp>
    <dsp:sp modelId="{F0924C2E-E86E-446F-81B6-7098A92A49A8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DD1FA-C5EE-4318-9D38-E195575E173E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5B194-EA34-41CF-AB02-36851F3852CA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NPUs delivered enhanced performance without a substantial increase in energy usage</a:t>
          </a:r>
          <a:endParaRPr lang="en-US" sz="1500" kern="1200"/>
        </a:p>
      </dsp:txBody>
      <dsp:txXfrm>
        <a:off x="692764" y="2250643"/>
        <a:ext cx="9822835" cy="599796"/>
      </dsp:txXfrm>
    </dsp:sp>
    <dsp:sp modelId="{9BEBEB30-164A-4B46-96FB-50BB4E5CC372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040F1-E069-4BD1-B149-9F22646A9F80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38F76-CB11-4DB9-A8E8-B79B19B91B79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Coral TPU </a:t>
          </a:r>
          <a:r>
            <a:rPr lang="en-GB" sz="1500" i="0" kern="1200"/>
            <a:t>is more power-efficient compared to Hailo-8, offering a better balance of power consumption and FPS </a:t>
          </a:r>
          <a:r>
            <a:rPr lang="en-GB" sz="1500" b="0" i="0" kern="1200">
              <a:latin typeface="Calibri Light" panose="020F0302020204030204"/>
            </a:rPr>
            <a:t>improvements</a:t>
          </a:r>
          <a:endParaRPr lang="en-US" sz="1500" b="0" kern="1200"/>
        </a:p>
      </dsp:txBody>
      <dsp:txXfrm>
        <a:off x="692764" y="3000388"/>
        <a:ext cx="9822835" cy="599796"/>
      </dsp:txXfrm>
    </dsp:sp>
    <dsp:sp modelId="{50014422-7AD1-4A81-B875-5124262C1100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27119-6C11-4785-BB62-561D7895705A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AA72F-CF82-4317-BCC5-65A909BB09AF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>
              <a:latin typeface="Calibri Light" panose="020F0302020204030204"/>
            </a:rPr>
            <a:t>Coral TPU is more cost-effective compared to the higher-priced Hailo-8</a:t>
          </a:r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7A2B7317-2073-10B0-53F0-6E3B59D5B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421993">
            <a:off x="4357999" y="-1020140"/>
            <a:ext cx="6890840" cy="681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01B9A-B0D6-7D68-279A-F5CA8BD788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252C60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EB1107E-BBCB-388F-3B6F-6DF2C420F6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160" y="4618089"/>
            <a:ext cx="1749337" cy="2067503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E9BC6463-0021-C723-474B-E79EFED0092D}"/>
              </a:ext>
            </a:extLst>
          </p:cNvPr>
          <p:cNvSpPr/>
          <p:nvPr userDrawn="1"/>
        </p:nvSpPr>
        <p:spPr>
          <a:xfrm>
            <a:off x="2223984" y="6612011"/>
            <a:ext cx="9591332" cy="45719"/>
          </a:xfrm>
          <a:custGeom>
            <a:avLst/>
            <a:gdLst/>
            <a:ahLst/>
            <a:cxnLst/>
            <a:rect l="l" t="t" r="r" b="b"/>
            <a:pathLst>
              <a:path w="11264900">
                <a:moveTo>
                  <a:pt x="0" y="0"/>
                </a:moveTo>
                <a:lnTo>
                  <a:pt x="11264595" y="0"/>
                </a:lnTo>
              </a:path>
            </a:pathLst>
          </a:custGeom>
          <a:ln w="19050">
            <a:solidFill>
              <a:srgbClr val="3BA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F8F2B-F8C9-CC7D-35EC-D93E192CF2C3}"/>
              </a:ext>
            </a:extLst>
          </p:cNvPr>
          <p:cNvSpPr txBox="1"/>
          <p:nvPr userDrawn="1"/>
        </p:nvSpPr>
        <p:spPr>
          <a:xfrm>
            <a:off x="9397018" y="6327093"/>
            <a:ext cx="246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cap="none" baseline="0">
                <a:solidFill>
                  <a:srgbClr val="252C60"/>
                </a:solidFill>
                <a:latin typeface="+mn-lt"/>
              </a:rPr>
              <a:t>www.andersdx.com</a:t>
            </a:r>
            <a:endParaRPr lang="en-US" sz="1400" b="1" cap="none" baseline="0">
              <a:solidFill>
                <a:srgbClr val="252C60"/>
              </a:solidFill>
              <a:latin typeface="+mn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AE17EC-7A2C-AEAE-1C86-E4FDCCBB6D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692525"/>
            <a:ext cx="9144000" cy="1003300"/>
          </a:xfrm>
        </p:spPr>
        <p:txBody>
          <a:bodyPr/>
          <a:lstStyle>
            <a:lvl1pPr marL="0" indent="0" algn="ctr">
              <a:buNone/>
              <a:defRPr>
                <a:solidFill>
                  <a:srgbClr val="1F6F9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add sub-title</a:t>
            </a:r>
          </a:p>
        </p:txBody>
      </p:sp>
    </p:spTree>
    <p:extLst>
      <p:ext uri="{BB962C8B-B14F-4D97-AF65-F5344CB8AC3E}">
        <p14:creationId xmlns:p14="http://schemas.microsoft.com/office/powerpoint/2010/main" val="167997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2734F7F-C8CB-C108-2BBE-BF69EB54D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4075" y="259448"/>
            <a:ext cx="723102" cy="952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BD88D-C05C-AF15-6B75-42CBC6462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252C60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180C-2AF9-2DCF-E7E6-EE58E58358C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252C60"/>
                </a:solidFill>
              </a:defRPr>
            </a:lvl1pPr>
            <a:lvl2pPr marL="457200" indent="0">
              <a:buNone/>
              <a:defRPr>
                <a:solidFill>
                  <a:srgbClr val="252C60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your text here</a:t>
            </a:r>
          </a:p>
          <a:p>
            <a:pPr lvl="1"/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7516F31-E33F-FC8F-CA30-113DE4BD5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421993">
            <a:off x="4357999" y="-1020140"/>
            <a:ext cx="6890840" cy="6816012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B5D72E73-75A3-84AD-0295-EDB89E6A611D}"/>
              </a:ext>
            </a:extLst>
          </p:cNvPr>
          <p:cNvSpPr/>
          <p:nvPr userDrawn="1"/>
        </p:nvSpPr>
        <p:spPr>
          <a:xfrm>
            <a:off x="838200" y="6610446"/>
            <a:ext cx="10977116" cy="59178"/>
          </a:xfrm>
          <a:custGeom>
            <a:avLst/>
            <a:gdLst/>
            <a:ahLst/>
            <a:cxnLst/>
            <a:rect l="l" t="t" r="r" b="b"/>
            <a:pathLst>
              <a:path w="11264900">
                <a:moveTo>
                  <a:pt x="0" y="0"/>
                </a:moveTo>
                <a:lnTo>
                  <a:pt x="11264595" y="0"/>
                </a:lnTo>
              </a:path>
            </a:pathLst>
          </a:custGeom>
          <a:ln w="19050">
            <a:solidFill>
              <a:srgbClr val="3BA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B1366-618E-6B16-67AD-AF857CF0675F}"/>
              </a:ext>
            </a:extLst>
          </p:cNvPr>
          <p:cNvSpPr txBox="1"/>
          <p:nvPr userDrawn="1"/>
        </p:nvSpPr>
        <p:spPr>
          <a:xfrm>
            <a:off x="9397018" y="6338986"/>
            <a:ext cx="246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cap="none" baseline="0">
                <a:solidFill>
                  <a:srgbClr val="252C60"/>
                </a:solidFill>
                <a:latin typeface="+mn-lt"/>
              </a:rPr>
              <a:t>www.andersdx.com</a:t>
            </a:r>
            <a:endParaRPr lang="en-US" sz="1400" b="1" cap="none" baseline="0">
              <a:solidFill>
                <a:srgbClr val="252C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463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9E20-A9E8-2DB9-9C76-C666BC2FA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252C60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0AE9F-1044-546F-C845-D6557DF51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11338"/>
            <a:ext cx="10515600" cy="3932237"/>
          </a:xfrm>
        </p:spPr>
        <p:txBody>
          <a:bodyPr/>
          <a:lstStyle>
            <a:lvl1pPr>
              <a:defRPr>
                <a:solidFill>
                  <a:srgbClr val="252C60"/>
                </a:solidFill>
              </a:defRPr>
            </a:lvl1pPr>
            <a:lvl2pPr>
              <a:defRPr>
                <a:solidFill>
                  <a:srgbClr val="252C60"/>
                </a:solidFill>
              </a:defRPr>
            </a:lvl2pPr>
            <a:lvl3pPr>
              <a:defRPr>
                <a:solidFill>
                  <a:srgbClr val="252C60"/>
                </a:solidFill>
              </a:defRPr>
            </a:lvl3pPr>
            <a:lvl4pPr>
              <a:defRPr>
                <a:solidFill>
                  <a:srgbClr val="252C60"/>
                </a:solidFill>
              </a:defRPr>
            </a:lvl4pPr>
            <a:lvl5pPr>
              <a:defRPr>
                <a:solidFill>
                  <a:srgbClr val="252C6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815B20B-79EF-D032-0151-DAE8A100E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4075" y="259448"/>
            <a:ext cx="723102" cy="952952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C1EA1D7-7846-33C8-1143-C57292998E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421993">
            <a:off x="4357999" y="-1020140"/>
            <a:ext cx="6890840" cy="681601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1052202C-BFC5-905A-7745-C57C6C26A376}"/>
              </a:ext>
            </a:extLst>
          </p:cNvPr>
          <p:cNvSpPr/>
          <p:nvPr userDrawn="1"/>
        </p:nvSpPr>
        <p:spPr>
          <a:xfrm>
            <a:off x="838200" y="6610446"/>
            <a:ext cx="10977116" cy="59178"/>
          </a:xfrm>
          <a:custGeom>
            <a:avLst/>
            <a:gdLst/>
            <a:ahLst/>
            <a:cxnLst/>
            <a:rect l="l" t="t" r="r" b="b"/>
            <a:pathLst>
              <a:path w="11264900">
                <a:moveTo>
                  <a:pt x="0" y="0"/>
                </a:moveTo>
                <a:lnTo>
                  <a:pt x="11264595" y="0"/>
                </a:lnTo>
              </a:path>
            </a:pathLst>
          </a:custGeom>
          <a:ln w="19050">
            <a:solidFill>
              <a:srgbClr val="3BA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9E40C-32B7-1432-0440-BBE8422F7C59}"/>
              </a:ext>
            </a:extLst>
          </p:cNvPr>
          <p:cNvSpPr txBox="1"/>
          <p:nvPr userDrawn="1"/>
        </p:nvSpPr>
        <p:spPr>
          <a:xfrm>
            <a:off x="9397018" y="6338986"/>
            <a:ext cx="246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cap="none" baseline="0">
                <a:solidFill>
                  <a:srgbClr val="252C60"/>
                </a:solidFill>
                <a:latin typeface="+mn-lt"/>
              </a:rPr>
              <a:t>www.andersdx.com</a:t>
            </a:r>
            <a:endParaRPr lang="en-US" sz="1400" b="1" cap="none" baseline="0">
              <a:solidFill>
                <a:srgbClr val="252C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343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657AB-EA74-555D-53F3-A0158E73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2" y="1890713"/>
            <a:ext cx="5842355" cy="3970337"/>
          </a:xfrm>
        </p:spPr>
        <p:txBody>
          <a:bodyPr/>
          <a:lstStyle>
            <a:lvl1pPr>
              <a:defRPr sz="3200">
                <a:solidFill>
                  <a:srgbClr val="252C60"/>
                </a:solidFill>
              </a:defRPr>
            </a:lvl1pPr>
            <a:lvl2pPr>
              <a:defRPr sz="2800">
                <a:solidFill>
                  <a:srgbClr val="252C60"/>
                </a:solidFill>
              </a:defRPr>
            </a:lvl2pPr>
            <a:lvl3pPr>
              <a:defRPr sz="2400">
                <a:solidFill>
                  <a:srgbClr val="252C60"/>
                </a:solidFill>
              </a:defRPr>
            </a:lvl3pPr>
            <a:lvl4pPr>
              <a:defRPr sz="2000">
                <a:solidFill>
                  <a:srgbClr val="252C60"/>
                </a:solidFill>
              </a:defRPr>
            </a:lvl4pPr>
            <a:lvl5pPr>
              <a:defRPr sz="2000">
                <a:solidFill>
                  <a:srgbClr val="252C6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0E473-3998-5F1D-8C55-C4595A13F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252C60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D1BE3E-58A2-D00C-DF75-F6BD3CF82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485" y="1890713"/>
            <a:ext cx="4022725" cy="3970337"/>
          </a:xfrm>
        </p:spPr>
        <p:txBody>
          <a:bodyPr/>
          <a:lstStyle>
            <a:lvl1pPr marL="0" indent="0">
              <a:buNone/>
              <a:defRPr>
                <a:solidFill>
                  <a:srgbClr val="252C6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E5662D7-F6CB-1CFF-EA4B-061B819BC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4075" y="259448"/>
            <a:ext cx="723102" cy="952952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2C8CD1A1-AA96-D37B-DDA9-625EC88A0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421993">
            <a:off x="4357999" y="-1020140"/>
            <a:ext cx="6890840" cy="6816012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4DC1B626-0BE0-FBA0-788D-533A0A8A8ED8}"/>
              </a:ext>
            </a:extLst>
          </p:cNvPr>
          <p:cNvSpPr/>
          <p:nvPr userDrawn="1"/>
        </p:nvSpPr>
        <p:spPr>
          <a:xfrm>
            <a:off x="838200" y="6610446"/>
            <a:ext cx="10977116" cy="59178"/>
          </a:xfrm>
          <a:custGeom>
            <a:avLst/>
            <a:gdLst/>
            <a:ahLst/>
            <a:cxnLst/>
            <a:rect l="l" t="t" r="r" b="b"/>
            <a:pathLst>
              <a:path w="11264900">
                <a:moveTo>
                  <a:pt x="0" y="0"/>
                </a:moveTo>
                <a:lnTo>
                  <a:pt x="11264595" y="0"/>
                </a:lnTo>
              </a:path>
            </a:pathLst>
          </a:custGeom>
          <a:ln w="19050">
            <a:solidFill>
              <a:srgbClr val="3BA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DF499-3EE7-5A89-3CA3-2B4838CA621E}"/>
              </a:ext>
            </a:extLst>
          </p:cNvPr>
          <p:cNvSpPr txBox="1"/>
          <p:nvPr userDrawn="1"/>
        </p:nvSpPr>
        <p:spPr>
          <a:xfrm>
            <a:off x="9397018" y="6338986"/>
            <a:ext cx="246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cap="none" baseline="0">
                <a:solidFill>
                  <a:srgbClr val="252C60"/>
                </a:solidFill>
                <a:latin typeface="+mn-lt"/>
              </a:rPr>
              <a:t>www.andersdx.com</a:t>
            </a:r>
            <a:endParaRPr lang="en-US" sz="1400" b="1" cap="none" baseline="0">
              <a:solidFill>
                <a:srgbClr val="252C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24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A63B-0769-70FA-FBD2-28EEAD73D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252C60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96C4-34E6-F27E-D0C9-2B955EC1D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52C60"/>
                </a:solidFill>
              </a:defRPr>
            </a:lvl1pPr>
            <a:lvl2pPr>
              <a:defRPr>
                <a:solidFill>
                  <a:srgbClr val="252C60"/>
                </a:solidFill>
              </a:defRPr>
            </a:lvl2pPr>
            <a:lvl3pPr>
              <a:defRPr>
                <a:solidFill>
                  <a:srgbClr val="252C60"/>
                </a:solidFill>
              </a:defRPr>
            </a:lvl3pPr>
            <a:lvl4pPr>
              <a:defRPr>
                <a:solidFill>
                  <a:srgbClr val="252C60"/>
                </a:solidFill>
              </a:defRPr>
            </a:lvl4pPr>
            <a:lvl5pPr>
              <a:defRPr>
                <a:solidFill>
                  <a:srgbClr val="252C6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97AAE-31FC-D98C-11CC-A462062B9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52C60"/>
                </a:solidFill>
              </a:defRPr>
            </a:lvl1pPr>
            <a:lvl2pPr>
              <a:defRPr>
                <a:solidFill>
                  <a:srgbClr val="252C60"/>
                </a:solidFill>
              </a:defRPr>
            </a:lvl2pPr>
            <a:lvl3pPr>
              <a:defRPr>
                <a:solidFill>
                  <a:srgbClr val="252C60"/>
                </a:solidFill>
              </a:defRPr>
            </a:lvl3pPr>
            <a:lvl4pPr>
              <a:defRPr>
                <a:solidFill>
                  <a:srgbClr val="252C60"/>
                </a:solidFill>
              </a:defRPr>
            </a:lvl4pPr>
            <a:lvl5pPr>
              <a:defRPr>
                <a:solidFill>
                  <a:srgbClr val="252C6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47264F5-D30F-1C83-D25C-71B16B2BE9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4075" y="259448"/>
            <a:ext cx="723102" cy="952952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C9AABFC-7879-E15F-3B59-BF520D6379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421993">
            <a:off x="4357999" y="-1020140"/>
            <a:ext cx="6890840" cy="681601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72E6B973-829C-8D1A-0C66-2B4AFD992F69}"/>
              </a:ext>
            </a:extLst>
          </p:cNvPr>
          <p:cNvSpPr/>
          <p:nvPr userDrawn="1"/>
        </p:nvSpPr>
        <p:spPr>
          <a:xfrm>
            <a:off x="838200" y="6610446"/>
            <a:ext cx="10977116" cy="59178"/>
          </a:xfrm>
          <a:custGeom>
            <a:avLst/>
            <a:gdLst/>
            <a:ahLst/>
            <a:cxnLst/>
            <a:rect l="l" t="t" r="r" b="b"/>
            <a:pathLst>
              <a:path w="11264900">
                <a:moveTo>
                  <a:pt x="0" y="0"/>
                </a:moveTo>
                <a:lnTo>
                  <a:pt x="11264595" y="0"/>
                </a:lnTo>
              </a:path>
            </a:pathLst>
          </a:custGeom>
          <a:ln w="19050">
            <a:solidFill>
              <a:srgbClr val="3BA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75A19-FA9D-0D71-BD14-8C37FCF376A5}"/>
              </a:ext>
            </a:extLst>
          </p:cNvPr>
          <p:cNvSpPr txBox="1"/>
          <p:nvPr userDrawn="1"/>
        </p:nvSpPr>
        <p:spPr>
          <a:xfrm>
            <a:off x="9397018" y="6338986"/>
            <a:ext cx="246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cap="none" baseline="0">
                <a:solidFill>
                  <a:srgbClr val="252C60"/>
                </a:solidFill>
                <a:latin typeface="+mn-lt"/>
              </a:rPr>
              <a:t>www.andersdx.com</a:t>
            </a:r>
            <a:endParaRPr lang="en-US" sz="1400" b="1" cap="none" baseline="0">
              <a:solidFill>
                <a:srgbClr val="252C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27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695F774D-B73E-D883-6131-20FE5D156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421993">
            <a:off x="4357999" y="-1020140"/>
            <a:ext cx="6890840" cy="6816012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FAD8A540-A5D9-951F-3485-9C732DBEDE9F}"/>
              </a:ext>
            </a:extLst>
          </p:cNvPr>
          <p:cNvSpPr txBox="1"/>
          <p:nvPr userDrawn="1"/>
        </p:nvSpPr>
        <p:spPr>
          <a:xfrm>
            <a:off x="3681095" y="6137650"/>
            <a:ext cx="4829810" cy="37888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25600"/>
              </a:lnSpc>
              <a:spcBef>
                <a:spcPts val="90"/>
              </a:spcBef>
            </a:pPr>
            <a:r>
              <a:rPr sz="950" b="1" spc="20">
                <a:solidFill>
                  <a:srgbClr val="1F6F94"/>
                </a:solidFill>
                <a:latin typeface="+mn-lt"/>
                <a:cs typeface="Calibri"/>
              </a:rPr>
              <a:t>UK </a:t>
            </a:r>
            <a:r>
              <a:rPr sz="950" b="1" spc="15">
                <a:solidFill>
                  <a:srgbClr val="1F6F94"/>
                </a:solidFill>
                <a:latin typeface="+mn-lt"/>
                <a:cs typeface="Calibri"/>
              </a:rPr>
              <a:t>Head </a:t>
            </a:r>
            <a:r>
              <a:rPr sz="950" b="1">
                <a:solidFill>
                  <a:srgbClr val="1F6F94"/>
                </a:solidFill>
                <a:latin typeface="+mn-lt"/>
                <a:cs typeface="Calibri"/>
              </a:rPr>
              <a:t>Office</a:t>
            </a:r>
            <a:r>
              <a:rPr lang="en-GB" sz="950" b="1">
                <a:solidFill>
                  <a:srgbClr val="1F6F94"/>
                </a:solidFill>
                <a:latin typeface="+mn-lt"/>
                <a:cs typeface="Calibri"/>
              </a:rPr>
              <a:t>:</a:t>
            </a:r>
            <a:r>
              <a:rPr lang="en-GB" sz="950" b="1" spc="5">
                <a:latin typeface="+mn-lt"/>
                <a:cs typeface="Calibri"/>
              </a:rPr>
              <a:t> </a:t>
            </a:r>
            <a:r>
              <a:rPr lang="en-GB" sz="950" b="1" spc="15">
                <a:latin typeface="+mn-lt"/>
                <a:cs typeface="Calibri"/>
              </a:rPr>
              <a:t>Book End, Witney, Oxfordshire, OX29 0YE</a:t>
            </a:r>
            <a:r>
              <a:rPr sz="950" b="1" spc="15">
                <a:latin typeface="+mn-lt"/>
                <a:cs typeface="Calibri"/>
              </a:rPr>
              <a:t> </a:t>
            </a:r>
            <a:endParaRPr lang="en-GB" sz="950" b="1" spc="15">
              <a:latin typeface="+mn-lt"/>
              <a:cs typeface="Calibri"/>
            </a:endParaRPr>
          </a:p>
          <a:p>
            <a:pPr marL="12700" marR="5080" algn="ctr">
              <a:lnSpc>
                <a:spcPct val="125600"/>
              </a:lnSpc>
              <a:spcBef>
                <a:spcPts val="90"/>
              </a:spcBef>
            </a:pPr>
            <a:r>
              <a:rPr sz="950" b="1" spc="10">
                <a:solidFill>
                  <a:srgbClr val="1F6F94"/>
                </a:solidFill>
                <a:latin typeface="+mn-lt"/>
                <a:cs typeface="Calibri"/>
              </a:rPr>
              <a:t>Call </a:t>
            </a:r>
            <a:r>
              <a:rPr sz="950" b="1" spc="15">
                <a:solidFill>
                  <a:srgbClr val="1F6F94"/>
                </a:solidFill>
                <a:latin typeface="+mn-lt"/>
                <a:cs typeface="Calibri"/>
              </a:rPr>
              <a:t>us on:</a:t>
            </a:r>
            <a:r>
              <a:rPr sz="950" b="1" spc="15">
                <a:solidFill>
                  <a:srgbClr val="EE732C"/>
                </a:solidFill>
                <a:latin typeface="+mn-lt"/>
                <a:cs typeface="Calibri"/>
              </a:rPr>
              <a:t> </a:t>
            </a:r>
            <a:r>
              <a:rPr sz="950" b="1" spc="15">
                <a:latin typeface="+mn-lt"/>
                <a:cs typeface="Calibri"/>
              </a:rPr>
              <a:t>+44 (0)</a:t>
            </a:r>
            <a:r>
              <a:rPr lang="en-GB" sz="950" b="1" spc="15">
                <a:latin typeface="+mn-lt"/>
                <a:cs typeface="Calibri"/>
              </a:rPr>
              <a:t>1993 778000</a:t>
            </a:r>
            <a:r>
              <a:rPr sz="950" b="1" spc="15">
                <a:latin typeface="+mn-lt"/>
                <a:cs typeface="Calibri"/>
              </a:rPr>
              <a:t> </a:t>
            </a:r>
            <a:r>
              <a:rPr sz="950" b="1" spc="15">
                <a:solidFill>
                  <a:srgbClr val="1F6F94"/>
                </a:solidFill>
                <a:latin typeface="+mn-lt"/>
                <a:cs typeface="Calibri"/>
              </a:rPr>
              <a:t>or </a:t>
            </a:r>
            <a:r>
              <a:rPr sz="950" b="1" spc="10">
                <a:solidFill>
                  <a:srgbClr val="1F6F94"/>
                </a:solidFill>
                <a:latin typeface="+mn-lt"/>
                <a:cs typeface="Calibri"/>
              </a:rPr>
              <a:t>email:</a:t>
            </a:r>
            <a:r>
              <a:rPr sz="950" b="1" spc="-80">
                <a:solidFill>
                  <a:srgbClr val="252C60"/>
                </a:solidFill>
                <a:latin typeface="+mn-lt"/>
                <a:cs typeface="Calibri"/>
              </a:rPr>
              <a:t> </a:t>
            </a:r>
            <a:r>
              <a:rPr sz="950" b="1" u="none" spc="15">
                <a:solidFill>
                  <a:srgbClr val="252C60"/>
                </a:solidFill>
                <a:latin typeface="+mn-lt"/>
                <a:cs typeface="Calibri"/>
              </a:rPr>
              <a:t>info@andersdx.com</a:t>
            </a:r>
            <a:endParaRPr sz="950" u="none">
              <a:solidFill>
                <a:srgbClr val="252C60"/>
              </a:solidFill>
              <a:latin typeface="+mn-lt"/>
              <a:cs typeface="Calibri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F26CF4-8B6A-F202-FF22-22E78B163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160" y="4618089"/>
            <a:ext cx="1749337" cy="2067503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ACCD0462-2A34-A0C0-B66C-649C549A5D5B}"/>
              </a:ext>
            </a:extLst>
          </p:cNvPr>
          <p:cNvSpPr/>
          <p:nvPr userDrawn="1"/>
        </p:nvSpPr>
        <p:spPr>
          <a:xfrm>
            <a:off x="2223984" y="6612011"/>
            <a:ext cx="9591332" cy="45719"/>
          </a:xfrm>
          <a:custGeom>
            <a:avLst/>
            <a:gdLst/>
            <a:ahLst/>
            <a:cxnLst/>
            <a:rect l="l" t="t" r="r" b="b"/>
            <a:pathLst>
              <a:path w="11264900">
                <a:moveTo>
                  <a:pt x="0" y="0"/>
                </a:moveTo>
                <a:lnTo>
                  <a:pt x="11264595" y="0"/>
                </a:lnTo>
              </a:path>
            </a:pathLst>
          </a:custGeom>
          <a:ln w="19050">
            <a:solidFill>
              <a:srgbClr val="3BAA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85C51-273A-F15A-0ABB-EB6E24AEFEF8}"/>
              </a:ext>
            </a:extLst>
          </p:cNvPr>
          <p:cNvSpPr txBox="1"/>
          <p:nvPr userDrawn="1"/>
        </p:nvSpPr>
        <p:spPr>
          <a:xfrm>
            <a:off x="9397018" y="6327093"/>
            <a:ext cx="246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cap="none" baseline="0">
                <a:solidFill>
                  <a:srgbClr val="252C60"/>
                </a:solidFill>
                <a:latin typeface="+mn-lt"/>
              </a:rPr>
              <a:t>www.andersdx.com</a:t>
            </a:r>
            <a:endParaRPr lang="en-US" sz="1400" b="1" cap="none" baseline="0">
              <a:solidFill>
                <a:srgbClr val="252C60"/>
              </a:solidFill>
              <a:latin typeface="+mn-lt"/>
            </a:endParaRP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DE26F123-14BF-F083-9E58-7117BE45DB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74922" y="3879478"/>
            <a:ext cx="1473623" cy="1473623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8F628E32-4708-EBA6-B2C5-A2A4F929F3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6302" y="3879477"/>
            <a:ext cx="1473623" cy="1473623"/>
          </a:xfrm>
          <a:prstGeom prst="rect">
            <a:avLst/>
          </a:prstGeom>
        </p:spPr>
      </p:pic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3B3AFEAA-250D-C7F8-15DB-FB9AD5FF0FE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45862" y="3881277"/>
            <a:ext cx="1473623" cy="1473623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07448EEB-5A67-479F-9E7F-24EB1A52A5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77242" y="3879478"/>
            <a:ext cx="1473623" cy="1473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F55A53-38F5-97D0-5E3C-81F2CFB70CAB}"/>
              </a:ext>
            </a:extLst>
          </p:cNvPr>
          <p:cNvSpPr txBox="1"/>
          <p:nvPr userDrawn="1"/>
        </p:nvSpPr>
        <p:spPr>
          <a:xfrm>
            <a:off x="838646" y="2245176"/>
            <a:ext cx="10135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cap="none" baseline="0">
                <a:solidFill>
                  <a:srgbClr val="1F6F94"/>
                </a:solidFill>
                <a:latin typeface="+mj-lt"/>
              </a:rPr>
              <a:t>Stay connected with the conversation</a:t>
            </a:r>
            <a:endParaRPr lang="en-US" sz="4800" b="1" cap="none" baseline="0">
              <a:solidFill>
                <a:srgbClr val="1F6F9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559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F2256-6131-6306-22AE-506197F7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D9054-F413-6CF3-D319-F3FF8F6A1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91F8C-9057-708B-59EB-83E1FF551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F9E6C-1899-412B-A1B3-74B372F8DB8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424AF-30D5-950D-EAC2-CDEDBABA2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1E21-D623-5BF8-FC0E-052ED9616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F3B87-E091-43B6-A12D-59BBDBFDE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6" r:id="rId4"/>
    <p:sldLayoutId id="2147483652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F6F9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F6F9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F6F9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F6F9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F6F9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2B08E4CB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04_8D848A6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06_F6957E5E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7_4CA5A92A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microsoft.com/office/2018/10/relationships/comments" Target="../comments/modernComment_103_599A6F0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85E2-CD4D-76B7-D713-57A463C550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>
                <a:solidFill>
                  <a:srgbClr val="000000"/>
                </a:solidFill>
                <a:latin typeface="-webkit-standard"/>
              </a:rPr>
              <a:t>Machine Learning - Hardware Acceleration Efficiency 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-webkit-standard"/>
              </a:rPr>
              <a:t>and </a:t>
            </a:r>
            <a:r>
              <a:rPr lang="en-GB" b="0">
                <a:solidFill>
                  <a:srgbClr val="000000"/>
                </a:solidFill>
                <a:latin typeface="-webkit-standard"/>
              </a:rPr>
              <a:t>Performance Comparison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F9B43-E74A-E341-206F-1A1C4F11D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  <a:latin typeface="-webkit-standard"/>
              </a:rPr>
              <a:t>Analysis of</a:t>
            </a:r>
            <a:r>
              <a:rPr lang="en-GB">
                <a:solidFill>
                  <a:srgbClr val="000000"/>
                </a:solidFill>
                <a:latin typeface="-webkit-standard"/>
              </a:rPr>
              <a:t> Anders Embedded platforms and </a:t>
            </a:r>
            <a:endParaRPr lang="en-US"/>
          </a:p>
          <a:p>
            <a:r>
              <a:rPr lang="en-GB">
                <a:solidFill>
                  <a:srgbClr val="000000"/>
                </a:solidFill>
                <a:latin typeface="-webkit-standard"/>
              </a:rPr>
              <a:t>3rd-Party accelerators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0031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199D-C8FB-9549-B115-C98C52F4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04D675-58A7-0ABB-CBB8-77D52CA21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556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35659E7-1025-62F6-544F-08F7AD167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7067" y="4376208"/>
            <a:ext cx="1461912" cy="1926873"/>
          </a:xfrm>
          <a:prstGeom prst="rect">
            <a:avLst/>
          </a:prstGeom>
        </p:spPr>
      </p:pic>
      <p:pic>
        <p:nvPicPr>
          <p:cNvPr id="28" name="Picture 2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DB0FC803-866F-F448-5995-904446478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9276" y="2065866"/>
            <a:ext cx="1457493" cy="2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7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671-6E1E-CACA-ACFE-51AE52ED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Objective</a:t>
            </a:r>
          </a:p>
        </p:txBody>
      </p:sp>
      <p:graphicFrame>
        <p:nvGraphicFramePr>
          <p:cNvPr id="10" name="Text Placeholder 2">
            <a:extLst>
              <a:ext uri="{FF2B5EF4-FFF2-40B4-BE49-F238E27FC236}">
                <a16:creationId xmlns:a16="http://schemas.microsoft.com/office/drawing/2014/main" id="{171EFEED-E531-C7B8-EDCA-2E6D49F2C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277594"/>
              </p:ext>
            </p:extLst>
          </p:nvPr>
        </p:nvGraphicFramePr>
        <p:xfrm>
          <a:off x="832556" y="171256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38C601EB-EC3F-FAD5-EA0C-D67E4C9C1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783" y="3548010"/>
            <a:ext cx="5389218" cy="28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85C5-8903-CEB6-3DDB-EFC48881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Average FPS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95F5090-3628-E517-8B8A-806F9E179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550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242424"/>
                </a:solidFill>
                <a:ea typeface="+mn-lt"/>
                <a:cs typeface="+mn-lt"/>
              </a:rPr>
              <a:t>Internal NPU 2x faster than CPU</a:t>
            </a:r>
          </a:p>
          <a:p>
            <a:r>
              <a:rPr lang="en-US" sz="2000">
                <a:solidFill>
                  <a:srgbClr val="242424"/>
                </a:solidFill>
                <a:ea typeface="+mn-lt"/>
                <a:cs typeface="+mn-lt"/>
              </a:rPr>
              <a:t>Coral TPU 10x faster than CPU</a:t>
            </a:r>
          </a:p>
          <a:p>
            <a:r>
              <a:rPr lang="en-US" sz="2000">
                <a:solidFill>
                  <a:srgbClr val="242424"/>
                </a:solidFill>
                <a:cs typeface="Calibri"/>
              </a:rPr>
              <a:t>Hailo-8 at least 2x faster than Coral TPU(ARM)</a:t>
            </a:r>
            <a:endParaRPr lang="en-US" sz="2000">
              <a:solidFill>
                <a:srgbClr val="242424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FE21917-D481-DE00-707D-958BFBBA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33" y="1690607"/>
            <a:ext cx="6864457" cy="41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736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2AF6-E7FF-E36C-88D2-2A38C8FF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Power Consumption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9E8A1D-4CCD-177B-41BC-D1374F155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9" y="1825625"/>
            <a:ext cx="53648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242424"/>
                </a:solidFill>
                <a:ea typeface="+mn-lt"/>
                <a:cs typeface="+mn-lt"/>
              </a:rPr>
              <a:t>Internal NPU doesn't increase power</a:t>
            </a:r>
          </a:p>
          <a:p>
            <a:r>
              <a:rPr lang="en-US" sz="2000" dirty="0">
                <a:solidFill>
                  <a:srgbClr val="242424"/>
                </a:solidFill>
                <a:cs typeface="Calibri"/>
              </a:rPr>
              <a:t>Coral TPU 1.1x power consumption than CPU</a:t>
            </a:r>
          </a:p>
          <a:p>
            <a:r>
              <a:rPr lang="en-US" sz="2000" dirty="0">
                <a:solidFill>
                  <a:srgbClr val="242424"/>
                </a:solidFill>
                <a:cs typeface="Calibri"/>
              </a:rPr>
              <a:t>Hailo-8 1.4x power consumption than Coral TPU</a:t>
            </a:r>
          </a:p>
          <a:p>
            <a:endParaRPr lang="en-US" sz="1100">
              <a:solidFill>
                <a:srgbClr val="242424"/>
              </a:solidFill>
              <a:cs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5DCD5-3A98-42B1-8FDC-DF0C4ACFE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0390" y="1823782"/>
            <a:ext cx="6096000" cy="3657600"/>
          </a:xfrm>
        </p:spPr>
      </p:pic>
    </p:spTree>
    <p:extLst>
      <p:ext uri="{BB962C8B-B14F-4D97-AF65-F5344CB8AC3E}">
        <p14:creationId xmlns:p14="http://schemas.microsoft.com/office/powerpoint/2010/main" val="41369923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99E-EC1D-E4D2-8C17-EFB4D6E1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Running temperature 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273669-7091-B75E-DD0E-0AE939AF3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116" y="1825625"/>
            <a:ext cx="55496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External accelerators double the amount of heat generated but do not increase the overall temperature. Instead, they distribute the heat more evenly.</a:t>
            </a:r>
          </a:p>
          <a:p>
            <a:r>
              <a:rPr lang="en-US" sz="2000">
                <a:solidFill>
                  <a:srgbClr val="242424"/>
                </a:solidFill>
                <a:cs typeface="Calibri"/>
              </a:rPr>
              <a:t>NPU doesn't increase CPU temperature.</a:t>
            </a:r>
          </a:p>
        </p:txBody>
      </p:sp>
      <p:pic>
        <p:nvPicPr>
          <p:cNvPr id="5" name="Content Placeholder 4" descr="A graph of different hardware configuration&#10;&#10;Description automatically generated">
            <a:extLst>
              <a:ext uri="{FF2B5EF4-FFF2-40B4-BE49-F238E27FC236}">
                <a16:creationId xmlns:a16="http://schemas.microsoft.com/office/drawing/2014/main" id="{F7B92450-AE2A-C294-93B2-27947B3827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7887" y="1827937"/>
            <a:ext cx="6400800" cy="3863008"/>
          </a:xfrm>
        </p:spPr>
      </p:pic>
      <p:pic>
        <p:nvPicPr>
          <p:cNvPr id="3" name="Picture 2" descr="A screenshot of a heat map&#10;&#10;Description automatically generated">
            <a:extLst>
              <a:ext uri="{FF2B5EF4-FFF2-40B4-BE49-F238E27FC236}">
                <a16:creationId xmlns:a16="http://schemas.microsoft.com/office/drawing/2014/main" id="{7CA6DDF4-75DA-3280-66BB-60ACB447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08" y="4108175"/>
            <a:ext cx="3456608" cy="26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51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3D44-E5D1-969B-2277-2D873242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Key Findings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01BD-B656-DEDC-10C6-A0FF5FA23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725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Inference Speed: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Fastest: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Hailo-8 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Average FPS: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Real-time Processing: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Both Coral TPU and Hailo-8.</a:t>
            </a:r>
            <a:endParaRPr lang="en-US"/>
          </a:p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Power Consumption: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Lowest Consumption: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iMX8 Plus with Internal NPU or CPU.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Power Efficiency: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Coral TPU </a:t>
            </a:r>
            <a:endParaRPr lang="en-US"/>
          </a:p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Running Temperature: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Thermal Efficiency: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Coral TPU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b="1">
                <a:solidFill>
                  <a:srgbClr val="000000"/>
                </a:solidFill>
                <a:cs typeface="Calibri"/>
              </a:rPr>
              <a:t>Cost</a:t>
            </a:r>
            <a:r>
              <a:rPr lang="en-US" sz="2700" b="1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lang="en-US" sz="27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700" b="1">
                <a:solidFill>
                  <a:srgbClr val="000000"/>
                </a:solidFill>
                <a:latin typeface="Arial"/>
                <a:cs typeface="Arial"/>
              </a:rPr>
              <a:t>NPU:</a:t>
            </a:r>
            <a:r>
              <a:rPr lang="en-US" sz="2700">
                <a:solidFill>
                  <a:srgbClr val="000000"/>
                </a:solidFill>
                <a:latin typeface="Arial"/>
                <a:cs typeface="Arial"/>
              </a:rPr>
              <a:t> No extra cost 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700" b="1">
                <a:solidFill>
                  <a:srgbClr val="000000"/>
                </a:solidFill>
                <a:latin typeface="Arial"/>
                <a:cs typeface="Arial"/>
              </a:rPr>
              <a:t>Coral TPU: </a:t>
            </a:r>
            <a:r>
              <a:rPr lang="en-US" sz="2700">
                <a:solidFill>
                  <a:srgbClr val="000000"/>
                </a:solidFill>
                <a:latin typeface="Arial"/>
                <a:cs typeface="Arial"/>
              </a:rPr>
              <a:t>+$25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700" b="1">
                <a:solidFill>
                  <a:srgbClr val="000000"/>
                </a:solidFill>
                <a:latin typeface="Arial"/>
                <a:cs typeface="Arial"/>
              </a:rPr>
              <a:t>Hailo-8:</a:t>
            </a:r>
            <a:r>
              <a:rPr lang="en-US" sz="2700">
                <a:solidFill>
                  <a:srgbClr val="000000"/>
                </a:solidFill>
                <a:latin typeface="Arial"/>
                <a:cs typeface="Arial"/>
              </a:rPr>
              <a:t> +$175</a:t>
            </a:r>
          </a:p>
          <a:p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84099-AE2F-E4D2-094E-BA96F402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05" y="1936236"/>
            <a:ext cx="4177241" cy="41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2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6C702C-87E4-1513-06DD-4EF87466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Summary</a:t>
            </a:r>
          </a:p>
        </p:txBody>
      </p:sp>
      <p:graphicFrame>
        <p:nvGraphicFramePr>
          <p:cNvPr id="6" name="Picture Placeholder 3">
            <a:extLst>
              <a:ext uri="{FF2B5EF4-FFF2-40B4-BE49-F238E27FC236}">
                <a16:creationId xmlns:a16="http://schemas.microsoft.com/office/drawing/2014/main" id="{EEACED6E-925F-5149-D344-8A35C26B4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8024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3293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673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252C60"/>
      </a:dk1>
      <a:lt1>
        <a:sysClr val="window" lastClr="FFFFFF"/>
      </a:lt1>
      <a:dk2>
        <a:srgbClr val="252C6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B6498D6-DC4B-406D-9DFD-2751CD86F743}" vid="{F463BD38-DCEC-4D2D-94CA-9FDF2544FB5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b098e4-6c67-4ee1-a0df-7bfc49af8e3a">
      <Terms xmlns="http://schemas.microsoft.com/office/infopath/2007/PartnerControls"/>
    </lcf76f155ced4ddcb4097134ff3c332f>
    <TaxCatchAll xmlns="c408bda3-ddbd-4f13-87ff-fd921357a1b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73898370A806429A68E78CCB9ED1C7" ma:contentTypeVersion="17" ma:contentTypeDescription="Create a new document." ma:contentTypeScope="" ma:versionID="d30b237c6fa0a135566a7f71d7657516">
  <xsd:schema xmlns:xsd="http://www.w3.org/2001/XMLSchema" xmlns:xs="http://www.w3.org/2001/XMLSchema" xmlns:p="http://schemas.microsoft.com/office/2006/metadata/properties" xmlns:ns2="7ab098e4-6c67-4ee1-a0df-7bfc49af8e3a" xmlns:ns3="c408bda3-ddbd-4f13-87ff-fd921357a1ba" targetNamespace="http://schemas.microsoft.com/office/2006/metadata/properties" ma:root="true" ma:fieldsID="9e2912ab8ebeb9b75f8ff9af1718dab1" ns2:_="" ns3:_="">
    <xsd:import namespace="7ab098e4-6c67-4ee1-a0df-7bfc49af8e3a"/>
    <xsd:import namespace="c408bda3-ddbd-4f13-87ff-fd921357a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b098e4-6c67-4ee1-a0df-7bfc49af8e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5fecc9a-575b-419c-af22-ed5592e53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8bda3-ddbd-4f13-87ff-fd921357a1b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d106783-50a0-4cbf-9cf7-e6edd42bfa5a}" ma:internalName="TaxCatchAll" ma:showField="CatchAllData" ma:web="c408bda3-ddbd-4f13-87ff-fd921357a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EAB721-5B40-4048-809E-9E1AD2226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70F9EA-AAF0-49C1-885E-6BD73EF071F1}">
  <ds:schemaRefs>
    <ds:schemaRef ds:uri="7ab098e4-6c67-4ee1-a0df-7bfc49af8e3a"/>
    <ds:schemaRef ds:uri="c408bda3-ddbd-4f13-87ff-fd921357a1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A31E6E-2405-457D-8F36-2EDC28E9B9CC}">
  <ds:schemaRefs>
    <ds:schemaRef ds:uri="7ab098e4-6c67-4ee1-a0df-7bfc49af8e3a"/>
    <ds:schemaRef ds:uri="c408bda3-ddbd-4f13-87ff-fd921357a1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Machine Learning - Hardware Acceleration Efficiency and Performance Comparison</vt:lpstr>
      <vt:lpstr>Introduction</vt:lpstr>
      <vt:lpstr>Objective</vt:lpstr>
      <vt:lpstr>Average FPS</vt:lpstr>
      <vt:lpstr>Power Consumption</vt:lpstr>
      <vt:lpstr>Running temperature </vt:lpstr>
      <vt:lpstr>Key Findings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Configuration Efficiency and Performance Comparison Using YOLOv5s</dc:title>
  <dc:creator>Ken Tsang</dc:creator>
  <cp:revision>4</cp:revision>
  <dcterms:created xsi:type="dcterms:W3CDTF">2024-06-19T13:42:04Z</dcterms:created>
  <dcterms:modified xsi:type="dcterms:W3CDTF">2024-07-03T11:10:34Z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0x010100B373898370A806429A68E78CCB9ED1C7</vt:lpwstr>
  </property>
</Properties>
</file>